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4"/>
  </p:sldMasterIdLst>
  <p:notesMasterIdLst>
    <p:notesMasterId r:id="rId31"/>
  </p:notesMasterIdLst>
  <p:handoutMasterIdLst>
    <p:handoutMasterId r:id="rId32"/>
  </p:handoutMasterIdLst>
  <p:sldIdLst>
    <p:sldId id="369" r:id="rId5"/>
    <p:sldId id="365" r:id="rId6"/>
    <p:sldId id="381" r:id="rId7"/>
    <p:sldId id="384" r:id="rId8"/>
    <p:sldId id="385" r:id="rId9"/>
    <p:sldId id="386" r:id="rId10"/>
    <p:sldId id="388" r:id="rId11"/>
    <p:sldId id="387" r:id="rId12"/>
    <p:sldId id="382" r:id="rId13"/>
    <p:sldId id="391" r:id="rId14"/>
    <p:sldId id="400" r:id="rId15"/>
    <p:sldId id="392" r:id="rId16"/>
    <p:sldId id="389" r:id="rId17"/>
    <p:sldId id="390" r:id="rId18"/>
    <p:sldId id="393" r:id="rId19"/>
    <p:sldId id="394" r:id="rId20"/>
    <p:sldId id="397" r:id="rId21"/>
    <p:sldId id="395" r:id="rId22"/>
    <p:sldId id="398" r:id="rId23"/>
    <p:sldId id="396" r:id="rId24"/>
    <p:sldId id="399" r:id="rId25"/>
    <p:sldId id="380" r:id="rId26"/>
    <p:sldId id="379" r:id="rId27"/>
    <p:sldId id="349" r:id="rId28"/>
    <p:sldId id="377" r:id="rId29"/>
    <p:sldId id="378" r:id="rId30"/>
  </p:sldIdLst>
  <p:sldSz cx="12192000" cy="6858000"/>
  <p:notesSz cx="6797675" cy="9926638"/>
  <p:embeddedFontLst>
    <p:embeddedFont>
      <p:font typeface="IBM Plex Sans" panose="020B0503050203000203" pitchFamily="34" charset="0"/>
      <p:regular r:id="rId33"/>
      <p:bold r:id="rId34"/>
      <p:italic r:id="rId35"/>
      <p:boldItalic r:id="rId36"/>
    </p:embeddedFont>
    <p:embeddedFont>
      <p:font typeface="IBM Plex Sans Medium" panose="020B0603050203000203" pitchFamily="34" charset="0"/>
      <p:regular r:id="rId37"/>
      <p:italic r:id="rId38"/>
    </p:embeddedFont>
    <p:embeddedFont>
      <p:font typeface="Kanit Light"/>
      <p:regular r:id="rId39"/>
      <p:italic r:id="rId40"/>
    </p:embeddedFont>
    <p:embeddedFont>
      <p:font typeface="Kanit Medium"/>
      <p:regular r:id="rId41"/>
      <p:italic r:id="rId42"/>
    </p:embeddedFont>
    <p:embeddedFont>
      <p:font typeface="Kanit SemiBold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Roboto Bold"/>
      <p:bold r:id="rId51"/>
      <p:italic r:id="rId52"/>
      <p:boldItalic r:id="rId53"/>
    </p:embeddedFont>
    <p:embeddedFont>
      <p:font typeface="Roboto Regular"/>
      <p:regular r:id="rId54"/>
      <p:bold r:id="rId55"/>
      <p:italic r:id="rId56"/>
      <p:boldItalic r:id="rId57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Presentation" id="{54462093-24FF-4F11-8179-E8A05CCF0A7B}">
          <p14:sldIdLst>
            <p14:sldId id="369"/>
            <p14:sldId id="365"/>
            <p14:sldId id="381"/>
            <p14:sldId id="384"/>
            <p14:sldId id="385"/>
            <p14:sldId id="386"/>
            <p14:sldId id="388"/>
            <p14:sldId id="387"/>
            <p14:sldId id="382"/>
            <p14:sldId id="391"/>
            <p14:sldId id="400"/>
            <p14:sldId id="392"/>
            <p14:sldId id="389"/>
            <p14:sldId id="390"/>
            <p14:sldId id="393"/>
            <p14:sldId id="394"/>
            <p14:sldId id="397"/>
            <p14:sldId id="395"/>
            <p14:sldId id="398"/>
            <p14:sldId id="396"/>
            <p14:sldId id="399"/>
            <p14:sldId id="380"/>
            <p14:sldId id="379"/>
          </p14:sldIdLst>
        </p14:section>
        <p14:section name="Icons and grphics" id="{D4DDB8B1-E909-DE45-87A1-F4AE7D892E14}">
          <p14:sldIdLst>
            <p14:sldId id="349"/>
            <p14:sldId id="377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C1C1A00-73D5-1DF3-5547-98A7D8EA9C5A}" name="Pat Lima" initials="PL" userId="S::Pat.Lima@red-gate.com::b3530849-8825-4999-945d-f7b930f3bccc" providerId="AD"/>
  <p188:author id="{CB445708-A124-7A93-D74A-1854979CA4CD}" name="Annabel Bradford" initials="AB" userId="S::annabel.bradford@red-gate.com::dcf9b3cd-eae4-4ad8-b8c4-002c82c7e4a1" providerId="AD"/>
  <p188:author id="{C263C11C-505C-068C-9836-17A024092ACE}" name="Sneh Zaveri" initials="SZ" userId="S::sneh.zaveri@red-gate.com::cfc53dd7-3130-46c5-840f-0798841638cf" providerId="AD"/>
  <p188:author id="{852F9E47-C14E-BEC5-F6BC-A6E84325B495}" name="Pat Lima" initials="PL" userId="S::pat.lima@red-gate.com::b3530849-8825-4999-945d-f7b930f3bccc" providerId="AD"/>
  <p188:author id="{81B96763-8A3A-EE90-9119-5FE186E75F50}" name="Craig Ellis" initials="CE" userId="S::craig.ellis@red-gate.com::814943ef-bc4a-49b9-a49c-491e32997dd0" providerId="AD"/>
  <p188:author id="{43E32397-5AC5-FE8D-8F1E-651716232A86}" name="Rain Cao" initials="RC" userId="S::rain.cao@red-gate.com::fd3af6c4-6987-4917-9236-8c7e6ae59d27" providerId="AD"/>
  <p188:author id="{5BDAC7A2-0C65-696A-A09B-067B3574E82F}" name="Anika Poliseno" initials="AP" userId="Anika Poliseno" providerId="None"/>
  <p188:author id="{2D268DC1-7348-79C1-813F-9A60049F9793}" name="Anika Poliseno" initials="AP" userId="S::anika.poliseno@red-gate.com::4df46166-2097-4905-989a-f31736024660" providerId="AD"/>
  <p188:author id="{DEBFF0C3-F6C1-9813-905D-BA567471174C}" name="Dylan Harding" initials="DH" userId="S::dylan.harding@red-gate.com::a84da45a-9c97-41ab-9898-065ca20235fc" providerId="AD"/>
  <p188:author id="{1E270ACC-ED87-DD83-45BB-4893889E8A6D}" name="Cecilia Judmann" initials="CJ" userId="S::cecilia.judmann@red-gate.com::34ba065a-3c01-4034-87f8-23f04a4469c0" providerId="AD"/>
  <p188:author id="{D03476D1-2A18-08C0-1A81-A55F4939DA72}" name="Terence O'Shea" initials="TO" userId="S::terence.oshea@red-gate.com::c38218f2-9dfb-4b76-9955-b03e1a0bfbff" providerId="AD"/>
  <p188:author id="{0CA76BFE-3AEF-ECA6-FD28-577478B8C255}" name="Sanjeet Gandham" initials="SG" userId="S::sanjeet.gandham@red-gate.com::98e95d9d-2b41-4f7c-b90e-6d37c126b3e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11"/>
    <a:srgbClr val="00A361"/>
    <a:srgbClr val="4B80C1"/>
    <a:srgbClr val="ED3331"/>
    <a:srgbClr val="EBAB2A"/>
    <a:srgbClr val="E6E6E6"/>
    <a:srgbClr val="F2F2F2"/>
    <a:srgbClr val="222222"/>
    <a:srgbClr val="37373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E4993B-5312-4392-A366-4CC9CFFF3AF5}" v="12" dt="2024-11-07T15:26:18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9020" autoAdjust="0"/>
  </p:normalViewPr>
  <p:slideViewPr>
    <p:cSldViewPr snapToGrid="0">
      <p:cViewPr varScale="1">
        <p:scale>
          <a:sx n="73" d="100"/>
          <a:sy n="73" d="100"/>
        </p:scale>
        <p:origin x="1224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font" Target="fonts/font1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6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Ferris" userId="86aeac9f-971e-413b-9f78-ace434bd0a60" providerId="ADAL" clId="{EFE4993B-5312-4392-A366-4CC9CFFF3AF5}"/>
    <pc:docChg chg="undo custSel addSld modSld modSection">
      <pc:chgData name="Kristyna Ferris" userId="86aeac9f-971e-413b-9f78-ace434bd0a60" providerId="ADAL" clId="{EFE4993B-5312-4392-A366-4CC9CFFF3AF5}" dt="2024-11-07T15:30:44.432" v="1364" actId="20577"/>
      <pc:docMkLst>
        <pc:docMk/>
      </pc:docMkLst>
      <pc:sldChg chg="addSp delSp modSp mod">
        <pc:chgData name="Kristyna Ferris" userId="86aeac9f-971e-413b-9f78-ace434bd0a60" providerId="ADAL" clId="{EFE4993B-5312-4392-A366-4CC9CFFF3AF5}" dt="2024-11-07T15:22:51.256" v="816" actId="14100"/>
        <pc:sldMkLst>
          <pc:docMk/>
          <pc:sldMk cId="535945288" sldId="365"/>
        </pc:sldMkLst>
        <pc:spChg chg="del mod">
          <ac:chgData name="Kristyna Ferris" userId="86aeac9f-971e-413b-9f78-ace434bd0a60" providerId="ADAL" clId="{EFE4993B-5312-4392-A366-4CC9CFFF3AF5}" dt="2024-11-07T15:22:30.745" v="807" actId="478"/>
          <ac:spMkLst>
            <pc:docMk/>
            <pc:sldMk cId="535945288" sldId="365"/>
            <ac:spMk id="3" creationId="{0D631AD6-A27E-1DD5-BA43-CB41EA215504}"/>
          </ac:spMkLst>
        </pc:spChg>
        <pc:spChg chg="mod">
          <ac:chgData name="Kristyna Ferris" userId="86aeac9f-971e-413b-9f78-ace434bd0a60" providerId="ADAL" clId="{EFE4993B-5312-4392-A366-4CC9CFFF3AF5}" dt="2024-11-07T14:57:47.731" v="34" actId="1076"/>
          <ac:spMkLst>
            <pc:docMk/>
            <pc:sldMk cId="535945288" sldId="365"/>
            <ac:spMk id="5" creationId="{7FB0B128-EC91-F8B2-9381-CF6D30B72521}"/>
          </ac:spMkLst>
        </pc:spChg>
        <pc:spChg chg="mod">
          <ac:chgData name="Kristyna Ferris" userId="86aeac9f-971e-413b-9f78-ace434bd0a60" providerId="ADAL" clId="{EFE4993B-5312-4392-A366-4CC9CFFF3AF5}" dt="2024-11-07T15:22:51.256" v="816" actId="14100"/>
          <ac:spMkLst>
            <pc:docMk/>
            <pc:sldMk cId="535945288" sldId="365"/>
            <ac:spMk id="6" creationId="{A28D601E-5488-021F-8DDA-F6BE1B3240B9}"/>
          </ac:spMkLst>
        </pc:spChg>
        <pc:spChg chg="mod">
          <ac:chgData name="Kristyna Ferris" userId="86aeac9f-971e-413b-9f78-ace434bd0a60" providerId="ADAL" clId="{EFE4993B-5312-4392-A366-4CC9CFFF3AF5}" dt="2024-11-07T14:57:52.950" v="36" actId="403"/>
          <ac:spMkLst>
            <pc:docMk/>
            <pc:sldMk cId="535945288" sldId="365"/>
            <ac:spMk id="7" creationId="{9311D37A-8E51-EA63-FA32-759CE5EEEBE5}"/>
          </ac:spMkLst>
        </pc:spChg>
        <pc:spChg chg="del mod">
          <ac:chgData name="Kristyna Ferris" userId="86aeac9f-971e-413b-9f78-ace434bd0a60" providerId="ADAL" clId="{EFE4993B-5312-4392-A366-4CC9CFFF3AF5}" dt="2024-11-07T15:22:34.145" v="809" actId="478"/>
          <ac:spMkLst>
            <pc:docMk/>
            <pc:sldMk cId="535945288" sldId="365"/>
            <ac:spMk id="8" creationId="{060EF3BB-609C-1CE5-EFF5-F3CE5B3B1BB3}"/>
          </ac:spMkLst>
        </pc:spChg>
        <pc:spChg chg="add del mod">
          <ac:chgData name="Kristyna Ferris" userId="86aeac9f-971e-413b-9f78-ace434bd0a60" providerId="ADAL" clId="{EFE4993B-5312-4392-A366-4CC9CFFF3AF5}" dt="2024-11-07T15:22:28.171" v="806" actId="478"/>
          <ac:spMkLst>
            <pc:docMk/>
            <pc:sldMk cId="535945288" sldId="365"/>
            <ac:spMk id="9" creationId="{081E21B1-9242-3CD9-79AA-43651A313B7F}"/>
          </ac:spMkLst>
        </pc:spChg>
        <pc:spChg chg="del mod">
          <ac:chgData name="Kristyna Ferris" userId="86aeac9f-971e-413b-9f78-ace434bd0a60" providerId="ADAL" clId="{EFE4993B-5312-4392-A366-4CC9CFFF3AF5}" dt="2024-11-07T15:22:25.498" v="805" actId="478"/>
          <ac:spMkLst>
            <pc:docMk/>
            <pc:sldMk cId="535945288" sldId="365"/>
            <ac:spMk id="10" creationId="{96D607CF-8E47-5D76-F161-E06226EE9C2C}"/>
          </ac:spMkLst>
        </pc:spChg>
        <pc:spChg chg="add del mod">
          <ac:chgData name="Kristyna Ferris" userId="86aeac9f-971e-413b-9f78-ace434bd0a60" providerId="ADAL" clId="{EFE4993B-5312-4392-A366-4CC9CFFF3AF5}" dt="2024-11-07T15:22:32.285" v="808" actId="478"/>
          <ac:spMkLst>
            <pc:docMk/>
            <pc:sldMk cId="535945288" sldId="365"/>
            <ac:spMk id="14" creationId="{2E1B214B-7F7C-03F4-7E12-EBE68D6F3502}"/>
          </ac:spMkLst>
        </pc:spChg>
        <pc:spChg chg="add del mod">
          <ac:chgData name="Kristyna Ferris" userId="86aeac9f-971e-413b-9f78-ace434bd0a60" providerId="ADAL" clId="{EFE4993B-5312-4392-A366-4CC9CFFF3AF5}" dt="2024-11-07T15:22:35.676" v="810" actId="478"/>
          <ac:spMkLst>
            <pc:docMk/>
            <pc:sldMk cId="535945288" sldId="365"/>
            <ac:spMk id="16" creationId="{DCCEEF39-469B-6BC9-329E-6C632AD76975}"/>
          </ac:spMkLst>
        </pc:spChg>
        <pc:spChg chg="mod">
          <ac:chgData name="Kristyna Ferris" userId="86aeac9f-971e-413b-9f78-ace434bd0a60" providerId="ADAL" clId="{EFE4993B-5312-4392-A366-4CC9CFFF3AF5}" dt="2024-11-07T14:57:38.725" v="33" actId="1076"/>
          <ac:spMkLst>
            <pc:docMk/>
            <pc:sldMk cId="535945288" sldId="365"/>
            <ac:spMk id="22" creationId="{CC71C60E-81A4-230D-0312-813C2260AA66}"/>
          </ac:spMkLst>
        </pc:spChg>
        <pc:spChg chg="mod">
          <ac:chgData name="Kristyna Ferris" userId="86aeac9f-971e-413b-9f78-ace434bd0a60" providerId="ADAL" clId="{EFE4993B-5312-4392-A366-4CC9CFFF3AF5}" dt="2024-11-07T15:22:40.451" v="811" actId="1076"/>
          <ac:spMkLst>
            <pc:docMk/>
            <pc:sldMk cId="535945288" sldId="365"/>
            <ac:spMk id="23" creationId="{455D0D6B-DAC1-6AA3-B115-BCC15224041A}"/>
          </ac:spMkLst>
        </pc:spChg>
        <pc:picChg chg="mod">
          <ac:chgData name="Kristyna Ferris" userId="86aeac9f-971e-413b-9f78-ace434bd0a60" providerId="ADAL" clId="{EFE4993B-5312-4392-A366-4CC9CFFF3AF5}" dt="2024-11-07T14:57:38.725" v="33" actId="1076"/>
          <ac:picMkLst>
            <pc:docMk/>
            <pc:sldMk cId="535945288" sldId="365"/>
            <ac:picMk id="18" creationId="{F1EAA8A0-25AF-078E-654F-9E803481C637}"/>
          </ac:picMkLst>
        </pc:picChg>
        <pc:picChg chg="mod">
          <ac:chgData name="Kristyna Ferris" userId="86aeac9f-971e-413b-9f78-ace434bd0a60" providerId="ADAL" clId="{EFE4993B-5312-4392-A366-4CC9CFFF3AF5}" dt="2024-11-07T14:57:38.725" v="33" actId="1076"/>
          <ac:picMkLst>
            <pc:docMk/>
            <pc:sldMk cId="535945288" sldId="365"/>
            <ac:picMk id="19" creationId="{3F602D98-B165-DFEE-4761-236319378C42}"/>
          </ac:picMkLst>
        </pc:picChg>
      </pc:sldChg>
      <pc:sldChg chg="modSp mod">
        <pc:chgData name="Kristyna Ferris" userId="86aeac9f-971e-413b-9f78-ace434bd0a60" providerId="ADAL" clId="{EFE4993B-5312-4392-A366-4CC9CFFF3AF5}" dt="2024-11-07T14:56:42.348" v="9" actId="403"/>
        <pc:sldMkLst>
          <pc:docMk/>
          <pc:sldMk cId="3161267882" sldId="369"/>
        </pc:sldMkLst>
        <pc:spChg chg="mod">
          <ac:chgData name="Kristyna Ferris" userId="86aeac9f-971e-413b-9f78-ace434bd0a60" providerId="ADAL" clId="{EFE4993B-5312-4392-A366-4CC9CFFF3AF5}" dt="2024-11-07T14:56:34.423" v="7" actId="27636"/>
          <ac:spMkLst>
            <pc:docMk/>
            <pc:sldMk cId="3161267882" sldId="369"/>
            <ac:spMk id="3" creationId="{E319AEFF-CBEB-E2C1-8DB7-8E46C58BF0EA}"/>
          </ac:spMkLst>
        </pc:spChg>
        <pc:spChg chg="mod">
          <ac:chgData name="Kristyna Ferris" userId="86aeac9f-971e-413b-9f78-ace434bd0a60" providerId="ADAL" clId="{EFE4993B-5312-4392-A366-4CC9CFFF3AF5}" dt="2024-11-07T14:56:42.348" v="9" actId="403"/>
          <ac:spMkLst>
            <pc:docMk/>
            <pc:sldMk cId="3161267882" sldId="369"/>
            <ac:spMk id="4" creationId="{5E480760-A0E3-3439-CF91-C43B0FC70AB6}"/>
          </ac:spMkLst>
        </pc:spChg>
        <pc:spChg chg="mod">
          <ac:chgData name="Kristyna Ferris" userId="86aeac9f-971e-413b-9f78-ace434bd0a60" providerId="ADAL" clId="{EFE4993B-5312-4392-A366-4CC9CFFF3AF5}" dt="2024-11-07T14:56:37.438" v="8" actId="404"/>
          <ac:spMkLst>
            <pc:docMk/>
            <pc:sldMk cId="3161267882" sldId="369"/>
            <ac:spMk id="6" creationId="{53C7FEA1-AB7E-9CB6-8F50-4AE632289287}"/>
          </ac:spMkLst>
        </pc:spChg>
      </pc:sldChg>
      <pc:sldChg chg="addSp delSp modSp mod">
        <pc:chgData name="Kristyna Ferris" userId="86aeac9f-971e-413b-9f78-ace434bd0a60" providerId="ADAL" clId="{EFE4993B-5312-4392-A366-4CC9CFFF3AF5}" dt="2024-11-07T15:21:57.988" v="804" actId="1076"/>
        <pc:sldMkLst>
          <pc:docMk/>
          <pc:sldMk cId="1461612065" sldId="379"/>
        </pc:sldMkLst>
        <pc:spChg chg="del">
          <ac:chgData name="Kristyna Ferris" userId="86aeac9f-971e-413b-9f78-ace434bd0a60" providerId="ADAL" clId="{EFE4993B-5312-4392-A366-4CC9CFFF3AF5}" dt="2024-11-07T15:19:59.647" v="747" actId="478"/>
          <ac:spMkLst>
            <pc:docMk/>
            <pc:sldMk cId="1461612065" sldId="379"/>
            <ac:spMk id="2" creationId="{D5CD3814-5F7A-709C-7100-95EE08A8BBA1}"/>
          </ac:spMkLst>
        </pc:spChg>
        <pc:spChg chg="mod">
          <ac:chgData name="Kristyna Ferris" userId="86aeac9f-971e-413b-9f78-ace434bd0a60" providerId="ADAL" clId="{EFE4993B-5312-4392-A366-4CC9CFFF3AF5}" dt="2024-11-07T15:21:57.988" v="804" actId="1076"/>
          <ac:spMkLst>
            <pc:docMk/>
            <pc:sldMk cId="1461612065" sldId="379"/>
            <ac:spMk id="3" creationId="{BD4C3B01-53E3-65BD-CCF2-E1EF06F6746E}"/>
          </ac:spMkLst>
        </pc:spChg>
        <pc:spChg chg="mod">
          <ac:chgData name="Kristyna Ferris" userId="86aeac9f-971e-413b-9f78-ace434bd0a60" providerId="ADAL" clId="{EFE4993B-5312-4392-A366-4CC9CFFF3AF5}" dt="2024-11-07T15:21:07.244" v="755" actId="27636"/>
          <ac:spMkLst>
            <pc:docMk/>
            <pc:sldMk cId="1461612065" sldId="379"/>
            <ac:spMk id="4" creationId="{1E26564C-F769-8602-8E00-8F91F300125C}"/>
          </ac:spMkLst>
        </pc:spChg>
        <pc:spChg chg="mod">
          <ac:chgData name="Kristyna Ferris" userId="86aeac9f-971e-413b-9f78-ace434bd0a60" providerId="ADAL" clId="{EFE4993B-5312-4392-A366-4CC9CFFF3AF5}" dt="2024-11-07T15:21:10.641" v="758" actId="27636"/>
          <ac:spMkLst>
            <pc:docMk/>
            <pc:sldMk cId="1461612065" sldId="379"/>
            <ac:spMk id="5" creationId="{1309619D-2546-1276-2235-932FC4F99606}"/>
          </ac:spMkLst>
        </pc:spChg>
        <pc:spChg chg="mod">
          <ac:chgData name="Kristyna Ferris" userId="86aeac9f-971e-413b-9f78-ace434bd0a60" providerId="ADAL" clId="{EFE4993B-5312-4392-A366-4CC9CFFF3AF5}" dt="2024-11-07T15:21:13.707" v="761" actId="27636"/>
          <ac:spMkLst>
            <pc:docMk/>
            <pc:sldMk cId="1461612065" sldId="379"/>
            <ac:spMk id="6" creationId="{F7339D22-273E-CEAC-48CF-7E9E1D014988}"/>
          </ac:spMkLst>
        </pc:spChg>
        <pc:spChg chg="add del mod">
          <ac:chgData name="Kristyna Ferris" userId="86aeac9f-971e-413b-9f78-ace434bd0a60" providerId="ADAL" clId="{EFE4993B-5312-4392-A366-4CC9CFFF3AF5}" dt="2024-11-07T15:20:02.392" v="748" actId="478"/>
          <ac:spMkLst>
            <pc:docMk/>
            <pc:sldMk cId="1461612065" sldId="379"/>
            <ac:spMk id="11" creationId="{93994049-9F77-22BB-CAB9-3529BCAB0BBE}"/>
          </ac:spMkLst>
        </pc:spChg>
        <pc:picChg chg="add mod">
          <ac:chgData name="Kristyna Ferris" userId="86aeac9f-971e-413b-9f78-ace434bd0a60" providerId="ADAL" clId="{EFE4993B-5312-4392-A366-4CC9CFFF3AF5}" dt="2024-11-07T15:21:44.299" v="795" actId="14100"/>
          <ac:picMkLst>
            <pc:docMk/>
            <pc:sldMk cId="1461612065" sldId="379"/>
            <ac:picMk id="12" creationId="{41F143E6-7BFB-4CD2-DAE2-6D232CFD790A}"/>
          </ac:picMkLst>
        </pc:picChg>
      </pc:sldChg>
      <pc:sldChg chg="modSp mod">
        <pc:chgData name="Kristyna Ferris" userId="86aeac9f-971e-413b-9f78-ace434bd0a60" providerId="ADAL" clId="{EFE4993B-5312-4392-A366-4CC9CFFF3AF5}" dt="2024-11-07T15:30:44.432" v="1364" actId="20577"/>
        <pc:sldMkLst>
          <pc:docMk/>
          <pc:sldMk cId="3834332883" sldId="381"/>
        </pc:sldMkLst>
        <pc:spChg chg="mod">
          <ac:chgData name="Kristyna Ferris" userId="86aeac9f-971e-413b-9f78-ace434bd0a60" providerId="ADAL" clId="{EFE4993B-5312-4392-A366-4CC9CFFF3AF5}" dt="2024-11-07T14:59:28.078" v="60" actId="403"/>
          <ac:spMkLst>
            <pc:docMk/>
            <pc:sldMk cId="3834332883" sldId="381"/>
            <ac:spMk id="4" creationId="{65B90697-0E5E-CFFE-F0B4-DDF4B7C37DD6}"/>
          </ac:spMkLst>
        </pc:spChg>
        <pc:spChg chg="mod">
          <ac:chgData name="Kristyna Ferris" userId="86aeac9f-971e-413b-9f78-ace434bd0a60" providerId="ADAL" clId="{EFE4993B-5312-4392-A366-4CC9CFFF3AF5}" dt="2024-11-07T15:30:44.432" v="1364" actId="20577"/>
          <ac:spMkLst>
            <pc:docMk/>
            <pc:sldMk cId="3834332883" sldId="381"/>
            <ac:spMk id="74" creationId="{E0CE785F-4DED-1971-2936-0F2703795316}"/>
          </ac:spMkLst>
        </pc:spChg>
      </pc:sldChg>
      <pc:sldChg chg="modSp mod">
        <pc:chgData name="Kristyna Ferris" userId="86aeac9f-971e-413b-9f78-ace434bd0a60" providerId="ADAL" clId="{EFE4993B-5312-4392-A366-4CC9CFFF3AF5}" dt="2024-11-07T15:07:34.401" v="457" actId="20577"/>
        <pc:sldMkLst>
          <pc:docMk/>
          <pc:sldMk cId="1628281383" sldId="382"/>
        </pc:sldMkLst>
        <pc:spChg chg="mod">
          <ac:chgData name="Kristyna Ferris" userId="86aeac9f-971e-413b-9f78-ace434bd0a60" providerId="ADAL" clId="{EFE4993B-5312-4392-A366-4CC9CFFF3AF5}" dt="2024-11-07T15:06:39.535" v="427" actId="255"/>
          <ac:spMkLst>
            <pc:docMk/>
            <pc:sldMk cId="1628281383" sldId="382"/>
            <ac:spMk id="4" creationId="{65B90697-0E5E-CFFE-F0B4-DDF4B7C37DD6}"/>
          </ac:spMkLst>
        </pc:spChg>
        <pc:spChg chg="mod">
          <ac:chgData name="Kristyna Ferris" userId="86aeac9f-971e-413b-9f78-ace434bd0a60" providerId="ADAL" clId="{EFE4993B-5312-4392-A366-4CC9CFFF3AF5}" dt="2024-11-07T15:07:34.401" v="457" actId="20577"/>
          <ac:spMkLst>
            <pc:docMk/>
            <pc:sldMk cId="1628281383" sldId="382"/>
            <ac:spMk id="74" creationId="{E0CE785F-4DED-1971-2936-0F2703795316}"/>
          </ac:spMkLst>
        </pc:spChg>
      </pc:sldChg>
      <pc:sldChg chg="modSp mod">
        <pc:chgData name="Kristyna Ferris" userId="86aeac9f-971e-413b-9f78-ace434bd0a60" providerId="ADAL" clId="{EFE4993B-5312-4392-A366-4CC9CFFF3AF5}" dt="2024-11-07T15:01:32.151" v="126" actId="20577"/>
        <pc:sldMkLst>
          <pc:docMk/>
          <pc:sldMk cId="960515100" sldId="384"/>
        </pc:sldMkLst>
        <pc:spChg chg="mod">
          <ac:chgData name="Kristyna Ferris" userId="86aeac9f-971e-413b-9f78-ace434bd0a60" providerId="ADAL" clId="{EFE4993B-5312-4392-A366-4CC9CFFF3AF5}" dt="2024-11-07T15:00:12.676" v="69" actId="255"/>
          <ac:spMkLst>
            <pc:docMk/>
            <pc:sldMk cId="960515100" sldId="384"/>
            <ac:spMk id="4" creationId="{65B90697-0E5E-CFFE-F0B4-DDF4B7C37DD6}"/>
          </ac:spMkLst>
        </pc:spChg>
        <pc:spChg chg="mod">
          <ac:chgData name="Kristyna Ferris" userId="86aeac9f-971e-413b-9f78-ace434bd0a60" providerId="ADAL" clId="{EFE4993B-5312-4392-A366-4CC9CFFF3AF5}" dt="2024-11-07T15:01:32.151" v="126" actId="20577"/>
          <ac:spMkLst>
            <pc:docMk/>
            <pc:sldMk cId="960515100" sldId="384"/>
            <ac:spMk id="74" creationId="{E0CE785F-4DED-1971-2936-0F2703795316}"/>
          </ac:spMkLst>
        </pc:spChg>
      </pc:sldChg>
      <pc:sldChg chg="modSp mod">
        <pc:chgData name="Kristyna Ferris" userId="86aeac9f-971e-413b-9f78-ace434bd0a60" providerId="ADAL" clId="{EFE4993B-5312-4392-A366-4CC9CFFF3AF5}" dt="2024-11-07T15:00:29.182" v="71" actId="255"/>
        <pc:sldMkLst>
          <pc:docMk/>
          <pc:sldMk cId="1937471988" sldId="385"/>
        </pc:sldMkLst>
        <pc:spChg chg="mod">
          <ac:chgData name="Kristyna Ferris" userId="86aeac9f-971e-413b-9f78-ace434bd0a60" providerId="ADAL" clId="{EFE4993B-5312-4392-A366-4CC9CFFF3AF5}" dt="2024-11-07T15:00:29.182" v="71" actId="255"/>
          <ac:spMkLst>
            <pc:docMk/>
            <pc:sldMk cId="1937471988" sldId="385"/>
            <ac:spMk id="4" creationId="{65B90697-0E5E-CFFE-F0B4-DDF4B7C37DD6}"/>
          </ac:spMkLst>
        </pc:spChg>
      </pc:sldChg>
      <pc:sldChg chg="modSp mod modNotesTx">
        <pc:chgData name="Kristyna Ferris" userId="86aeac9f-971e-413b-9f78-ace434bd0a60" providerId="ADAL" clId="{EFE4993B-5312-4392-A366-4CC9CFFF3AF5}" dt="2024-11-07T15:04:48.829" v="406" actId="20577"/>
        <pc:sldMkLst>
          <pc:docMk/>
          <pc:sldMk cId="1463173431" sldId="386"/>
        </pc:sldMkLst>
        <pc:spChg chg="mod">
          <ac:chgData name="Kristyna Ferris" userId="86aeac9f-971e-413b-9f78-ace434bd0a60" providerId="ADAL" clId="{EFE4993B-5312-4392-A366-4CC9CFFF3AF5}" dt="2024-11-07T15:01:41.754" v="127" actId="255"/>
          <ac:spMkLst>
            <pc:docMk/>
            <pc:sldMk cId="1463173431" sldId="386"/>
            <ac:spMk id="4" creationId="{65B90697-0E5E-CFFE-F0B4-DDF4B7C37DD6}"/>
          </ac:spMkLst>
        </pc:spChg>
        <pc:spChg chg="mod">
          <ac:chgData name="Kristyna Ferris" userId="86aeac9f-971e-413b-9f78-ace434bd0a60" providerId="ADAL" clId="{EFE4993B-5312-4392-A366-4CC9CFFF3AF5}" dt="2024-11-07T15:04:48.829" v="406" actId="20577"/>
          <ac:spMkLst>
            <pc:docMk/>
            <pc:sldMk cId="1463173431" sldId="386"/>
            <ac:spMk id="74" creationId="{E0CE785F-4DED-1971-2936-0F2703795316}"/>
          </ac:spMkLst>
        </pc:spChg>
      </pc:sldChg>
      <pc:sldChg chg="modSp mod">
        <pc:chgData name="Kristyna Ferris" userId="86aeac9f-971e-413b-9f78-ace434bd0a60" providerId="ADAL" clId="{EFE4993B-5312-4392-A366-4CC9CFFF3AF5}" dt="2024-11-07T15:06:26.698" v="426" actId="255"/>
        <pc:sldMkLst>
          <pc:docMk/>
          <pc:sldMk cId="1936209478" sldId="387"/>
        </pc:sldMkLst>
        <pc:spChg chg="mod">
          <ac:chgData name="Kristyna Ferris" userId="86aeac9f-971e-413b-9f78-ace434bd0a60" providerId="ADAL" clId="{EFE4993B-5312-4392-A366-4CC9CFFF3AF5}" dt="2024-11-07T15:06:26.698" v="426" actId="255"/>
          <ac:spMkLst>
            <pc:docMk/>
            <pc:sldMk cId="1936209478" sldId="387"/>
            <ac:spMk id="4" creationId="{65B90697-0E5E-CFFE-F0B4-DDF4B7C37DD6}"/>
          </ac:spMkLst>
        </pc:spChg>
      </pc:sldChg>
      <pc:sldChg chg="modSp mod">
        <pc:chgData name="Kristyna Ferris" userId="86aeac9f-971e-413b-9f78-ace434bd0a60" providerId="ADAL" clId="{EFE4993B-5312-4392-A366-4CC9CFFF3AF5}" dt="2024-11-07T15:06:16.365" v="425" actId="1076"/>
        <pc:sldMkLst>
          <pc:docMk/>
          <pc:sldMk cId="3460001627" sldId="388"/>
        </pc:sldMkLst>
        <pc:spChg chg="mod">
          <ac:chgData name="Kristyna Ferris" userId="86aeac9f-971e-413b-9f78-ace434bd0a60" providerId="ADAL" clId="{EFE4993B-5312-4392-A366-4CC9CFFF3AF5}" dt="2024-11-07T15:05:09.470" v="413" actId="255"/>
          <ac:spMkLst>
            <pc:docMk/>
            <pc:sldMk cId="3460001627" sldId="388"/>
            <ac:spMk id="4" creationId="{65B90697-0E5E-CFFE-F0B4-DDF4B7C37DD6}"/>
          </ac:spMkLst>
        </pc:spChg>
        <pc:spChg chg="mod">
          <ac:chgData name="Kristyna Ferris" userId="86aeac9f-971e-413b-9f78-ace434bd0a60" providerId="ADAL" clId="{EFE4993B-5312-4392-A366-4CC9CFFF3AF5}" dt="2024-11-07T15:06:16.365" v="425" actId="1076"/>
          <ac:spMkLst>
            <pc:docMk/>
            <pc:sldMk cId="3460001627" sldId="388"/>
            <ac:spMk id="74" creationId="{E0CE785F-4DED-1971-2936-0F2703795316}"/>
          </ac:spMkLst>
        </pc:spChg>
      </pc:sldChg>
      <pc:sldChg chg="modSp mod">
        <pc:chgData name="Kristyna Ferris" userId="86aeac9f-971e-413b-9f78-ace434bd0a60" providerId="ADAL" clId="{EFE4993B-5312-4392-A366-4CC9CFFF3AF5}" dt="2024-11-07T15:29:25.140" v="1323" actId="27636"/>
        <pc:sldMkLst>
          <pc:docMk/>
          <pc:sldMk cId="155986890" sldId="389"/>
        </pc:sldMkLst>
        <pc:spChg chg="mod">
          <ac:chgData name="Kristyna Ferris" userId="86aeac9f-971e-413b-9f78-ace434bd0a60" providerId="ADAL" clId="{EFE4993B-5312-4392-A366-4CC9CFFF3AF5}" dt="2024-11-07T15:09:40.748" v="528" actId="20577"/>
          <ac:spMkLst>
            <pc:docMk/>
            <pc:sldMk cId="155986890" sldId="389"/>
            <ac:spMk id="4" creationId="{65B90697-0E5E-CFFE-F0B4-DDF4B7C37DD6}"/>
          </ac:spMkLst>
        </pc:spChg>
        <pc:spChg chg="mod">
          <ac:chgData name="Kristyna Ferris" userId="86aeac9f-971e-413b-9f78-ace434bd0a60" providerId="ADAL" clId="{EFE4993B-5312-4392-A366-4CC9CFFF3AF5}" dt="2024-11-07T15:29:25.140" v="1323" actId="27636"/>
          <ac:spMkLst>
            <pc:docMk/>
            <pc:sldMk cId="155986890" sldId="389"/>
            <ac:spMk id="74" creationId="{E0CE785F-4DED-1971-2936-0F2703795316}"/>
          </ac:spMkLst>
        </pc:spChg>
        <pc:picChg chg="mod">
          <ac:chgData name="Kristyna Ferris" userId="86aeac9f-971e-413b-9f78-ace434bd0a60" providerId="ADAL" clId="{EFE4993B-5312-4392-A366-4CC9CFFF3AF5}" dt="2024-11-07T15:09:14.944" v="495" actId="27636"/>
          <ac:picMkLst>
            <pc:docMk/>
            <pc:sldMk cId="155986890" sldId="389"/>
            <ac:picMk id="2" creationId="{0932D2DC-F8FC-676A-A64D-23D7FA8C9ACF}"/>
          </ac:picMkLst>
        </pc:picChg>
      </pc:sldChg>
      <pc:sldChg chg="modSp mod">
        <pc:chgData name="Kristyna Ferris" userId="86aeac9f-971e-413b-9f78-ace434bd0a60" providerId="ADAL" clId="{EFE4993B-5312-4392-A366-4CC9CFFF3AF5}" dt="2024-11-07T15:10:13.915" v="542" actId="403"/>
        <pc:sldMkLst>
          <pc:docMk/>
          <pc:sldMk cId="1303602653" sldId="390"/>
        </pc:sldMkLst>
        <pc:spChg chg="mod">
          <ac:chgData name="Kristyna Ferris" userId="86aeac9f-971e-413b-9f78-ace434bd0a60" providerId="ADAL" clId="{EFE4993B-5312-4392-A366-4CC9CFFF3AF5}" dt="2024-11-07T15:10:13.915" v="542" actId="403"/>
          <ac:spMkLst>
            <pc:docMk/>
            <pc:sldMk cId="1303602653" sldId="390"/>
            <ac:spMk id="4" creationId="{65B90697-0E5E-CFFE-F0B4-DDF4B7C37DD6}"/>
          </ac:spMkLst>
        </pc:spChg>
      </pc:sldChg>
      <pc:sldChg chg="modSp mod">
        <pc:chgData name="Kristyna Ferris" userId="86aeac9f-971e-413b-9f78-ace434bd0a60" providerId="ADAL" clId="{EFE4993B-5312-4392-A366-4CC9CFFF3AF5}" dt="2024-11-07T15:08:23.946" v="472" actId="27636"/>
        <pc:sldMkLst>
          <pc:docMk/>
          <pc:sldMk cId="3933819817" sldId="391"/>
        </pc:sldMkLst>
        <pc:spChg chg="mod">
          <ac:chgData name="Kristyna Ferris" userId="86aeac9f-971e-413b-9f78-ace434bd0a60" providerId="ADAL" clId="{EFE4993B-5312-4392-A366-4CC9CFFF3AF5}" dt="2024-11-07T15:07:51.867" v="458" actId="255"/>
          <ac:spMkLst>
            <pc:docMk/>
            <pc:sldMk cId="3933819817" sldId="391"/>
            <ac:spMk id="4" creationId="{65B90697-0E5E-CFFE-F0B4-DDF4B7C37DD6}"/>
          </ac:spMkLst>
        </pc:spChg>
        <pc:spChg chg="mod">
          <ac:chgData name="Kristyna Ferris" userId="86aeac9f-971e-413b-9f78-ace434bd0a60" providerId="ADAL" clId="{EFE4993B-5312-4392-A366-4CC9CFFF3AF5}" dt="2024-11-07T15:08:23.946" v="472" actId="27636"/>
          <ac:spMkLst>
            <pc:docMk/>
            <pc:sldMk cId="3933819817" sldId="391"/>
            <ac:spMk id="74" creationId="{E0CE785F-4DED-1971-2936-0F2703795316}"/>
          </ac:spMkLst>
        </pc:spChg>
      </pc:sldChg>
      <pc:sldChg chg="modSp mod">
        <pc:chgData name="Kristyna Ferris" userId="86aeac9f-971e-413b-9f78-ace434bd0a60" providerId="ADAL" clId="{EFE4993B-5312-4392-A366-4CC9CFFF3AF5}" dt="2024-11-07T15:29:09.658" v="1319" actId="20577"/>
        <pc:sldMkLst>
          <pc:docMk/>
          <pc:sldMk cId="16700773" sldId="392"/>
        </pc:sldMkLst>
        <pc:spChg chg="mod">
          <ac:chgData name="Kristyna Ferris" userId="86aeac9f-971e-413b-9f78-ace434bd0a60" providerId="ADAL" clId="{EFE4993B-5312-4392-A366-4CC9CFFF3AF5}" dt="2024-11-07T15:29:09.658" v="1319" actId="20577"/>
          <ac:spMkLst>
            <pc:docMk/>
            <pc:sldMk cId="16700773" sldId="392"/>
            <ac:spMk id="4" creationId="{65B90697-0E5E-CFFE-F0B4-DDF4B7C37DD6}"/>
          </ac:spMkLst>
        </pc:spChg>
      </pc:sldChg>
      <pc:sldChg chg="addSp modSp mod modNotesTx">
        <pc:chgData name="Kristyna Ferris" userId="86aeac9f-971e-413b-9f78-ace434bd0a60" providerId="ADAL" clId="{EFE4993B-5312-4392-A366-4CC9CFFF3AF5}" dt="2024-11-07T15:15:37.678" v="633" actId="1076"/>
        <pc:sldMkLst>
          <pc:docMk/>
          <pc:sldMk cId="3492233691" sldId="393"/>
        </pc:sldMkLst>
        <pc:spChg chg="mod">
          <ac:chgData name="Kristyna Ferris" userId="86aeac9f-971e-413b-9f78-ace434bd0a60" providerId="ADAL" clId="{EFE4993B-5312-4392-A366-4CC9CFFF3AF5}" dt="2024-11-07T15:12:51.133" v="591" actId="403"/>
          <ac:spMkLst>
            <pc:docMk/>
            <pc:sldMk cId="3492233691" sldId="393"/>
            <ac:spMk id="2" creationId="{14C04066-1C15-57C1-B501-0AF1B5843CE4}"/>
          </ac:spMkLst>
        </pc:spChg>
        <pc:spChg chg="mod">
          <ac:chgData name="Kristyna Ferris" userId="86aeac9f-971e-413b-9f78-ace434bd0a60" providerId="ADAL" clId="{EFE4993B-5312-4392-A366-4CC9CFFF3AF5}" dt="2024-11-07T15:15:18.569" v="630" actId="27636"/>
          <ac:spMkLst>
            <pc:docMk/>
            <pc:sldMk cId="3492233691" sldId="393"/>
            <ac:spMk id="3" creationId="{8C917A86-FB9F-5254-3370-E16CF2C1552A}"/>
          </ac:spMkLst>
        </pc:spChg>
        <pc:spChg chg="mod">
          <ac:chgData name="Kristyna Ferris" userId="86aeac9f-971e-413b-9f78-ace434bd0a60" providerId="ADAL" clId="{EFE4993B-5312-4392-A366-4CC9CFFF3AF5}" dt="2024-11-07T15:11:09.099" v="556" actId="21"/>
          <ac:spMkLst>
            <pc:docMk/>
            <pc:sldMk cId="3492233691" sldId="393"/>
            <ac:spMk id="4" creationId="{65B90697-0E5E-CFFE-F0B4-DDF4B7C37DD6}"/>
          </ac:spMkLst>
        </pc:spChg>
        <pc:spChg chg="mod">
          <ac:chgData name="Kristyna Ferris" userId="86aeac9f-971e-413b-9f78-ace434bd0a60" providerId="ADAL" clId="{EFE4993B-5312-4392-A366-4CC9CFFF3AF5}" dt="2024-11-07T15:15:37.678" v="633" actId="1076"/>
          <ac:spMkLst>
            <pc:docMk/>
            <pc:sldMk cId="3492233691" sldId="393"/>
            <ac:spMk id="5" creationId="{EBCCAEE4-C20B-BEDC-0720-40905308A80F}"/>
          </ac:spMkLst>
        </pc:spChg>
        <pc:spChg chg="add mod">
          <ac:chgData name="Kristyna Ferris" userId="86aeac9f-971e-413b-9f78-ace434bd0a60" providerId="ADAL" clId="{EFE4993B-5312-4392-A366-4CC9CFFF3AF5}" dt="2024-11-07T15:14:58.063" v="627" actId="14100"/>
          <ac:spMkLst>
            <pc:docMk/>
            <pc:sldMk cId="3492233691" sldId="393"/>
            <ac:spMk id="6" creationId="{A2255591-3BE8-217F-C20A-A859410D3A26}"/>
          </ac:spMkLst>
        </pc:spChg>
        <pc:spChg chg="mod">
          <ac:chgData name="Kristyna Ferris" userId="86aeac9f-971e-413b-9f78-ace434bd0a60" providerId="ADAL" clId="{EFE4993B-5312-4392-A366-4CC9CFFF3AF5}" dt="2024-11-07T15:14:38.308" v="623" actId="20577"/>
          <ac:spMkLst>
            <pc:docMk/>
            <pc:sldMk cId="3492233691" sldId="393"/>
            <ac:spMk id="74" creationId="{E0CE785F-4DED-1971-2936-0F2703795316}"/>
          </ac:spMkLst>
        </pc:spChg>
      </pc:sldChg>
      <pc:sldChg chg="modSp mod">
        <pc:chgData name="Kristyna Ferris" userId="86aeac9f-971e-413b-9f78-ace434bd0a60" providerId="ADAL" clId="{EFE4993B-5312-4392-A366-4CC9CFFF3AF5}" dt="2024-11-07T15:17:00.414" v="679" actId="20577"/>
        <pc:sldMkLst>
          <pc:docMk/>
          <pc:sldMk cId="291956395" sldId="394"/>
        </pc:sldMkLst>
        <pc:spChg chg="mod">
          <ac:chgData name="Kristyna Ferris" userId="86aeac9f-971e-413b-9f78-ace434bd0a60" providerId="ADAL" clId="{EFE4993B-5312-4392-A366-4CC9CFFF3AF5}" dt="2024-11-07T15:17:00.414" v="679" actId="20577"/>
          <ac:spMkLst>
            <pc:docMk/>
            <pc:sldMk cId="291956395" sldId="394"/>
            <ac:spMk id="2" creationId="{F1CE0BFB-0A2D-08F9-C1B0-6C2BCD3DAEC5}"/>
          </ac:spMkLst>
        </pc:spChg>
        <pc:spChg chg="mod">
          <ac:chgData name="Kristyna Ferris" userId="86aeac9f-971e-413b-9f78-ace434bd0a60" providerId="ADAL" clId="{EFE4993B-5312-4392-A366-4CC9CFFF3AF5}" dt="2024-11-07T15:16:09.247" v="638" actId="20577"/>
          <ac:spMkLst>
            <pc:docMk/>
            <pc:sldMk cId="291956395" sldId="394"/>
            <ac:spMk id="4" creationId="{65B90697-0E5E-CFFE-F0B4-DDF4B7C37DD6}"/>
          </ac:spMkLst>
        </pc:spChg>
      </pc:sldChg>
      <pc:sldChg chg="modSp mod">
        <pc:chgData name="Kristyna Ferris" userId="86aeac9f-971e-413b-9f78-ace434bd0a60" providerId="ADAL" clId="{EFE4993B-5312-4392-A366-4CC9CFFF3AF5}" dt="2024-11-07T15:29:54.332" v="1338" actId="313"/>
        <pc:sldMkLst>
          <pc:docMk/>
          <pc:sldMk cId="3034592725" sldId="395"/>
        </pc:sldMkLst>
        <pc:spChg chg="mod">
          <ac:chgData name="Kristyna Ferris" userId="86aeac9f-971e-413b-9f78-ace434bd0a60" providerId="ADAL" clId="{EFE4993B-5312-4392-A366-4CC9CFFF3AF5}" dt="2024-11-07T15:18:23.853" v="702" actId="403"/>
          <ac:spMkLst>
            <pc:docMk/>
            <pc:sldMk cId="3034592725" sldId="395"/>
            <ac:spMk id="2" creationId="{F1CE0BFB-0A2D-08F9-C1B0-6C2BCD3DAEC5}"/>
          </ac:spMkLst>
        </pc:spChg>
        <pc:spChg chg="mod">
          <ac:chgData name="Kristyna Ferris" userId="86aeac9f-971e-413b-9f78-ace434bd0a60" providerId="ADAL" clId="{EFE4993B-5312-4392-A366-4CC9CFFF3AF5}" dt="2024-11-07T15:29:54.332" v="1338" actId="313"/>
          <ac:spMkLst>
            <pc:docMk/>
            <pc:sldMk cId="3034592725" sldId="395"/>
            <ac:spMk id="4" creationId="{65B90697-0E5E-CFFE-F0B4-DDF4B7C37DD6}"/>
          </ac:spMkLst>
        </pc:spChg>
      </pc:sldChg>
      <pc:sldChg chg="modSp mod">
        <pc:chgData name="Kristyna Ferris" userId="86aeac9f-971e-413b-9f78-ace434bd0a60" providerId="ADAL" clId="{EFE4993B-5312-4392-A366-4CC9CFFF3AF5}" dt="2024-11-07T15:30:10.599" v="1346" actId="313"/>
        <pc:sldMkLst>
          <pc:docMk/>
          <pc:sldMk cId="3243098475" sldId="396"/>
        </pc:sldMkLst>
        <pc:spChg chg="mod">
          <ac:chgData name="Kristyna Ferris" userId="86aeac9f-971e-413b-9f78-ace434bd0a60" providerId="ADAL" clId="{EFE4993B-5312-4392-A366-4CC9CFFF3AF5}" dt="2024-11-07T15:19:16.687" v="729" actId="14100"/>
          <ac:spMkLst>
            <pc:docMk/>
            <pc:sldMk cId="3243098475" sldId="396"/>
            <ac:spMk id="2" creationId="{F1CE0BFB-0A2D-08F9-C1B0-6C2BCD3DAEC5}"/>
          </ac:spMkLst>
        </pc:spChg>
        <pc:spChg chg="mod">
          <ac:chgData name="Kristyna Ferris" userId="86aeac9f-971e-413b-9f78-ace434bd0a60" providerId="ADAL" clId="{EFE4993B-5312-4392-A366-4CC9CFFF3AF5}" dt="2024-11-07T15:30:10.599" v="1346" actId="313"/>
          <ac:spMkLst>
            <pc:docMk/>
            <pc:sldMk cId="3243098475" sldId="396"/>
            <ac:spMk id="4" creationId="{65B90697-0E5E-CFFE-F0B4-DDF4B7C37DD6}"/>
          </ac:spMkLst>
        </pc:spChg>
      </pc:sldChg>
      <pc:sldChg chg="modSp add mod modTransition">
        <pc:chgData name="Kristyna Ferris" userId="86aeac9f-971e-413b-9f78-ace434bd0a60" providerId="ADAL" clId="{EFE4993B-5312-4392-A366-4CC9CFFF3AF5}" dt="2024-11-07T15:29:47.491" v="1334" actId="313"/>
        <pc:sldMkLst>
          <pc:docMk/>
          <pc:sldMk cId="3938186053" sldId="397"/>
        </pc:sldMkLst>
        <pc:spChg chg="mod">
          <ac:chgData name="Kristyna Ferris" userId="86aeac9f-971e-413b-9f78-ace434bd0a60" providerId="ADAL" clId="{EFE4993B-5312-4392-A366-4CC9CFFF3AF5}" dt="2024-11-07T15:29:47.491" v="1334" actId="313"/>
          <ac:spMkLst>
            <pc:docMk/>
            <pc:sldMk cId="3938186053" sldId="397"/>
            <ac:spMk id="4" creationId="{46E67510-7D98-8ACC-7065-E8F374AE435B}"/>
          </ac:spMkLst>
        </pc:spChg>
      </pc:sldChg>
      <pc:sldChg chg="modSp add mod">
        <pc:chgData name="Kristyna Ferris" userId="86aeac9f-971e-413b-9f78-ace434bd0a60" providerId="ADAL" clId="{EFE4993B-5312-4392-A366-4CC9CFFF3AF5}" dt="2024-11-07T15:30:00.920" v="1342" actId="313"/>
        <pc:sldMkLst>
          <pc:docMk/>
          <pc:sldMk cId="3101568191" sldId="398"/>
        </pc:sldMkLst>
        <pc:spChg chg="mod">
          <ac:chgData name="Kristyna Ferris" userId="86aeac9f-971e-413b-9f78-ace434bd0a60" providerId="ADAL" clId="{EFE4993B-5312-4392-A366-4CC9CFFF3AF5}" dt="2024-11-07T15:18:39.014" v="708" actId="27636"/>
          <ac:spMkLst>
            <pc:docMk/>
            <pc:sldMk cId="3101568191" sldId="398"/>
            <ac:spMk id="2" creationId="{652BF314-2305-8C88-5DCF-166C2EC8C436}"/>
          </ac:spMkLst>
        </pc:spChg>
        <pc:spChg chg="mod">
          <ac:chgData name="Kristyna Ferris" userId="86aeac9f-971e-413b-9f78-ace434bd0a60" providerId="ADAL" clId="{EFE4993B-5312-4392-A366-4CC9CFFF3AF5}" dt="2024-11-07T15:30:00.920" v="1342" actId="313"/>
          <ac:spMkLst>
            <pc:docMk/>
            <pc:sldMk cId="3101568191" sldId="398"/>
            <ac:spMk id="4" creationId="{CE40C750-50C3-BA5E-E48C-C8C924E48FED}"/>
          </ac:spMkLst>
        </pc:spChg>
      </pc:sldChg>
      <pc:sldChg chg="modSp add mod">
        <pc:chgData name="Kristyna Ferris" userId="86aeac9f-971e-413b-9f78-ace434bd0a60" providerId="ADAL" clId="{EFE4993B-5312-4392-A366-4CC9CFFF3AF5}" dt="2024-11-07T15:30:17.742" v="1350" actId="313"/>
        <pc:sldMkLst>
          <pc:docMk/>
          <pc:sldMk cId="3609145956" sldId="399"/>
        </pc:sldMkLst>
        <pc:spChg chg="mod">
          <ac:chgData name="Kristyna Ferris" userId="86aeac9f-971e-413b-9f78-ace434bd0a60" providerId="ADAL" clId="{EFE4993B-5312-4392-A366-4CC9CFFF3AF5}" dt="2024-11-07T15:19:38.552" v="745" actId="27636"/>
          <ac:spMkLst>
            <pc:docMk/>
            <pc:sldMk cId="3609145956" sldId="399"/>
            <ac:spMk id="2" creationId="{3ACDBB92-92DA-DCCF-04FB-A0D72F94ADE6}"/>
          </ac:spMkLst>
        </pc:spChg>
        <pc:spChg chg="mod">
          <ac:chgData name="Kristyna Ferris" userId="86aeac9f-971e-413b-9f78-ace434bd0a60" providerId="ADAL" clId="{EFE4993B-5312-4392-A366-4CC9CFFF3AF5}" dt="2024-11-07T15:30:17.742" v="1350" actId="313"/>
          <ac:spMkLst>
            <pc:docMk/>
            <pc:sldMk cId="3609145956" sldId="399"/>
            <ac:spMk id="4" creationId="{23A4087B-0462-D041-E00B-04BAFBF54B02}"/>
          </ac:spMkLst>
        </pc:spChg>
      </pc:sldChg>
      <pc:sldChg chg="addSp delSp modSp add mod">
        <pc:chgData name="Kristyna Ferris" userId="86aeac9f-971e-413b-9f78-ace434bd0a60" providerId="ADAL" clId="{EFE4993B-5312-4392-A366-4CC9CFFF3AF5}" dt="2024-11-07T15:28:54.666" v="1309" actId="14100"/>
        <pc:sldMkLst>
          <pc:docMk/>
          <pc:sldMk cId="383313955" sldId="400"/>
        </pc:sldMkLst>
        <pc:spChg chg="mod">
          <ac:chgData name="Kristyna Ferris" userId="86aeac9f-971e-413b-9f78-ace434bd0a60" providerId="ADAL" clId="{EFE4993B-5312-4392-A366-4CC9CFFF3AF5}" dt="2024-11-07T15:27:06.293" v="1158" actId="20577"/>
          <ac:spMkLst>
            <pc:docMk/>
            <pc:sldMk cId="383313955" sldId="400"/>
            <ac:spMk id="4" creationId="{9D3A8F65-06DF-6BBC-72BC-8454B83230F6}"/>
          </ac:spMkLst>
        </pc:spChg>
        <pc:spChg chg="mod">
          <ac:chgData name="Kristyna Ferris" userId="86aeac9f-971e-413b-9f78-ace434bd0a60" providerId="ADAL" clId="{EFE4993B-5312-4392-A366-4CC9CFFF3AF5}" dt="2024-11-07T15:28:51.176" v="1308" actId="27636"/>
          <ac:spMkLst>
            <pc:docMk/>
            <pc:sldMk cId="383313955" sldId="400"/>
            <ac:spMk id="74" creationId="{42BFD051-C6AA-02E3-DC2D-75F2CFAC29CD}"/>
          </ac:spMkLst>
        </pc:spChg>
        <pc:picChg chg="del">
          <ac:chgData name="Kristyna Ferris" userId="86aeac9f-971e-413b-9f78-ace434bd0a60" providerId="ADAL" clId="{EFE4993B-5312-4392-A366-4CC9CFFF3AF5}" dt="2024-11-07T15:25:34.553" v="968" actId="478"/>
          <ac:picMkLst>
            <pc:docMk/>
            <pc:sldMk cId="383313955" sldId="400"/>
            <ac:picMk id="3" creationId="{1B194E43-535F-36ED-80B0-2661B37C61AE}"/>
          </ac:picMkLst>
        </pc:picChg>
        <pc:picChg chg="add del mod">
          <ac:chgData name="Kristyna Ferris" userId="86aeac9f-971e-413b-9f78-ace434bd0a60" providerId="ADAL" clId="{EFE4993B-5312-4392-A366-4CC9CFFF3AF5}" dt="2024-11-07T15:26:29.073" v="1083" actId="478"/>
          <ac:picMkLst>
            <pc:docMk/>
            <pc:sldMk cId="383313955" sldId="400"/>
            <ac:picMk id="5" creationId="{A5F09411-F502-5FA6-AD01-2A260A41AB94}"/>
          </ac:picMkLst>
        </pc:picChg>
        <pc:picChg chg="add mod">
          <ac:chgData name="Kristyna Ferris" userId="86aeac9f-971e-413b-9f78-ace434bd0a60" providerId="ADAL" clId="{EFE4993B-5312-4392-A366-4CC9CFFF3AF5}" dt="2024-11-07T15:28:54.666" v="1309" actId="14100"/>
          <ac:picMkLst>
            <pc:docMk/>
            <pc:sldMk cId="383313955" sldId="400"/>
            <ac:picMk id="7" creationId="{B60094A9-17BC-9CFA-56D1-BF9AA4F0A73C}"/>
          </ac:picMkLst>
        </pc:picChg>
      </pc:sldChg>
    </pc:docChg>
  </pc:docChgLst>
  <pc:docChgLst>
    <pc:chgData name="Kristyna Ferris" userId="86aeac9f-971e-413b-9f78-ace434bd0a60" providerId="ADAL" clId="{B8C97037-0D17-430E-BF48-C096BC5E6C2C}"/>
    <pc:docChg chg="undo redo custSel addSld delSld modSld sldOrd addSection delSection modSection">
      <pc:chgData name="Kristyna Ferris" userId="86aeac9f-971e-413b-9f78-ace434bd0a60" providerId="ADAL" clId="{B8C97037-0D17-430E-BF48-C096BC5E6C2C}" dt="2024-10-02T14:11:41.581" v="3805" actId="729"/>
      <pc:docMkLst>
        <pc:docMk/>
      </pc:docMkLst>
      <pc:sldChg chg="mod modShow">
        <pc:chgData name="Kristyna Ferris" userId="86aeac9f-971e-413b-9f78-ace434bd0a60" providerId="ADAL" clId="{B8C97037-0D17-430E-BF48-C096BC5E6C2C}" dt="2024-10-02T14:11:30.076" v="3803" actId="729"/>
        <pc:sldMkLst>
          <pc:docMk/>
          <pc:sldMk cId="2355614621" sldId="349"/>
        </pc:sldMkLst>
      </pc:sldChg>
      <pc:sldChg chg="del ord">
        <pc:chgData name="Kristyna Ferris" userId="86aeac9f-971e-413b-9f78-ace434bd0a60" providerId="ADAL" clId="{B8C97037-0D17-430E-BF48-C096BC5E6C2C}" dt="2024-10-01T13:37:47.181" v="320" actId="2696"/>
        <pc:sldMkLst>
          <pc:docMk/>
          <pc:sldMk cId="1608206742" sldId="357"/>
        </pc:sldMkLst>
      </pc:sldChg>
      <pc:sldChg chg="del ord">
        <pc:chgData name="Kristyna Ferris" userId="86aeac9f-971e-413b-9f78-ace434bd0a60" providerId="ADAL" clId="{B8C97037-0D17-430E-BF48-C096BC5E6C2C}" dt="2024-10-01T13:38:42.539" v="328" actId="2696"/>
        <pc:sldMkLst>
          <pc:docMk/>
          <pc:sldMk cId="3373441343" sldId="358"/>
        </pc:sldMkLst>
      </pc:sldChg>
      <pc:sldChg chg="del ord">
        <pc:chgData name="Kristyna Ferris" userId="86aeac9f-971e-413b-9f78-ace434bd0a60" providerId="ADAL" clId="{B8C97037-0D17-430E-BF48-C096BC5E6C2C}" dt="2024-10-01T13:38:46.135" v="329" actId="2696"/>
        <pc:sldMkLst>
          <pc:docMk/>
          <pc:sldMk cId="46230933" sldId="359"/>
        </pc:sldMkLst>
      </pc:sldChg>
      <pc:sldChg chg="del">
        <pc:chgData name="Kristyna Ferris" userId="86aeac9f-971e-413b-9f78-ace434bd0a60" providerId="ADAL" clId="{B8C97037-0D17-430E-BF48-C096BC5E6C2C}" dt="2024-10-01T13:38:18.057" v="324" actId="2696"/>
        <pc:sldMkLst>
          <pc:docMk/>
          <pc:sldMk cId="3322135883" sldId="360"/>
        </pc:sldMkLst>
      </pc:sldChg>
      <pc:sldChg chg="del">
        <pc:chgData name="Kristyna Ferris" userId="86aeac9f-971e-413b-9f78-ace434bd0a60" providerId="ADAL" clId="{B8C97037-0D17-430E-BF48-C096BC5E6C2C}" dt="2024-10-01T13:38:15.337" v="323" actId="2696"/>
        <pc:sldMkLst>
          <pc:docMk/>
          <pc:sldMk cId="2908278064" sldId="362"/>
        </pc:sldMkLst>
      </pc:sldChg>
      <pc:sldChg chg="add del ord">
        <pc:chgData name="Kristyna Ferris" userId="86aeac9f-971e-413b-9f78-ace434bd0a60" providerId="ADAL" clId="{B8C97037-0D17-430E-BF48-C096BC5E6C2C}" dt="2024-10-01T13:39:23.790" v="336" actId="2696"/>
        <pc:sldMkLst>
          <pc:docMk/>
          <pc:sldMk cId="2926589789" sldId="363"/>
        </pc:sldMkLst>
      </pc:sldChg>
      <pc:sldChg chg="del ord">
        <pc:chgData name="Kristyna Ferris" userId="86aeac9f-971e-413b-9f78-ace434bd0a60" providerId="ADAL" clId="{B8C97037-0D17-430E-BF48-C096BC5E6C2C}" dt="2024-10-01T13:38:53.829" v="331" actId="2696"/>
        <pc:sldMkLst>
          <pc:docMk/>
          <pc:sldMk cId="3209743825" sldId="364"/>
        </pc:sldMkLst>
      </pc:sldChg>
      <pc:sldChg chg="modSp add del mod ord">
        <pc:chgData name="Kristyna Ferris" userId="86aeac9f-971e-413b-9f78-ace434bd0a60" providerId="ADAL" clId="{B8C97037-0D17-430E-BF48-C096BC5E6C2C}" dt="2024-10-01T13:39:19.212" v="335" actId="2696"/>
        <pc:sldMkLst>
          <pc:docMk/>
          <pc:sldMk cId="535945288" sldId="365"/>
        </pc:sldMkLst>
        <pc:spChg chg="mod">
          <ac:chgData name="Kristyna Ferris" userId="86aeac9f-971e-413b-9f78-ace434bd0a60" providerId="ADAL" clId="{B8C97037-0D17-430E-BF48-C096BC5E6C2C}" dt="2024-10-01T13:33:35.380" v="232" actId="20577"/>
          <ac:spMkLst>
            <pc:docMk/>
            <pc:sldMk cId="535945288" sldId="365"/>
            <ac:spMk id="2" creationId="{75D072D5-2BFA-C74B-3011-AB4B881D880F}"/>
          </ac:spMkLst>
        </pc:spChg>
        <pc:spChg chg="mod">
          <ac:chgData name="Kristyna Ferris" userId="86aeac9f-971e-413b-9f78-ace434bd0a60" providerId="ADAL" clId="{B8C97037-0D17-430E-BF48-C096BC5E6C2C}" dt="2024-10-01T13:33:51.319" v="274" actId="20577"/>
          <ac:spMkLst>
            <pc:docMk/>
            <pc:sldMk cId="535945288" sldId="365"/>
            <ac:spMk id="3" creationId="{0D631AD6-A27E-1DD5-BA43-CB41EA215504}"/>
          </ac:spMkLst>
        </pc:spChg>
        <pc:spChg chg="mod">
          <ac:chgData name="Kristyna Ferris" userId="86aeac9f-971e-413b-9f78-ace434bd0a60" providerId="ADAL" clId="{B8C97037-0D17-430E-BF48-C096BC5E6C2C}" dt="2024-10-01T13:34:26.974" v="286"/>
          <ac:spMkLst>
            <pc:docMk/>
            <pc:sldMk cId="535945288" sldId="365"/>
            <ac:spMk id="5" creationId="{7FB0B128-EC91-F8B2-9381-CF6D30B72521}"/>
          </ac:spMkLst>
        </pc:spChg>
        <pc:spChg chg="mod">
          <ac:chgData name="Kristyna Ferris" userId="86aeac9f-971e-413b-9f78-ace434bd0a60" providerId="ADAL" clId="{B8C97037-0D17-430E-BF48-C096BC5E6C2C}" dt="2024-10-01T13:35:08.250" v="294" actId="27636"/>
          <ac:spMkLst>
            <pc:docMk/>
            <pc:sldMk cId="535945288" sldId="365"/>
            <ac:spMk id="6" creationId="{A28D601E-5488-021F-8DDA-F6BE1B3240B9}"/>
          </ac:spMkLst>
        </pc:spChg>
        <pc:spChg chg="mod">
          <ac:chgData name="Kristyna Ferris" userId="86aeac9f-971e-413b-9f78-ace434bd0a60" providerId="ADAL" clId="{B8C97037-0D17-430E-BF48-C096BC5E6C2C}" dt="2024-10-01T13:35:14.098" v="296" actId="27636"/>
          <ac:spMkLst>
            <pc:docMk/>
            <pc:sldMk cId="535945288" sldId="365"/>
            <ac:spMk id="7" creationId="{9311D37A-8E51-EA63-FA32-759CE5EEEBE5}"/>
          </ac:spMkLst>
        </pc:spChg>
        <pc:spChg chg="mod">
          <ac:chgData name="Kristyna Ferris" userId="86aeac9f-971e-413b-9f78-ace434bd0a60" providerId="ADAL" clId="{B8C97037-0D17-430E-BF48-C096BC5E6C2C}" dt="2024-10-01T13:33:58.643" v="285" actId="20577"/>
          <ac:spMkLst>
            <pc:docMk/>
            <pc:sldMk cId="535945288" sldId="365"/>
            <ac:spMk id="8" creationId="{060EF3BB-609C-1CE5-EFF5-F3CE5B3B1BB3}"/>
          </ac:spMkLst>
        </pc:spChg>
        <pc:spChg chg="mod">
          <ac:chgData name="Kristyna Ferris" userId="86aeac9f-971e-413b-9f78-ace434bd0a60" providerId="ADAL" clId="{B8C97037-0D17-430E-BF48-C096BC5E6C2C}" dt="2024-10-01T13:33:46.492" v="256" actId="20577"/>
          <ac:spMkLst>
            <pc:docMk/>
            <pc:sldMk cId="535945288" sldId="365"/>
            <ac:spMk id="10" creationId="{96D607CF-8E47-5D76-F161-E06226EE9C2C}"/>
          </ac:spMkLst>
        </pc:spChg>
        <pc:spChg chg="mod">
          <ac:chgData name="Kristyna Ferris" userId="86aeac9f-971e-413b-9f78-ace434bd0a60" providerId="ADAL" clId="{B8C97037-0D17-430E-BF48-C096BC5E6C2C}" dt="2024-10-01T13:33:38.305" v="238" actId="20577"/>
          <ac:spMkLst>
            <pc:docMk/>
            <pc:sldMk cId="535945288" sldId="365"/>
            <ac:spMk id="11" creationId="{202DE89C-A912-1CE5-0081-6C07A21AEF53}"/>
          </ac:spMkLst>
        </pc:spChg>
        <pc:spChg chg="mod">
          <ac:chgData name="Kristyna Ferris" userId="86aeac9f-971e-413b-9f78-ace434bd0a60" providerId="ADAL" clId="{B8C97037-0D17-430E-BF48-C096BC5E6C2C}" dt="2024-10-01T13:36:49.407" v="318" actId="14100"/>
          <ac:spMkLst>
            <pc:docMk/>
            <pc:sldMk cId="535945288" sldId="365"/>
            <ac:spMk id="23" creationId="{455D0D6B-DAC1-6AA3-B115-BCC15224041A}"/>
          </ac:spMkLst>
        </pc:spChg>
        <pc:picChg chg="mod">
          <ac:chgData name="Kristyna Ferris" userId="86aeac9f-971e-413b-9f78-ace434bd0a60" providerId="ADAL" clId="{B8C97037-0D17-430E-BF48-C096BC5E6C2C}" dt="2024-10-01T13:37:21.277" v="319" actId="14826"/>
          <ac:picMkLst>
            <pc:docMk/>
            <pc:sldMk cId="535945288" sldId="365"/>
            <ac:picMk id="13" creationId="{60B07E8E-4C78-2C87-E9E9-011A88ACA1BA}"/>
          </ac:picMkLst>
        </pc:picChg>
      </pc:sldChg>
      <pc:sldChg chg="del ord">
        <pc:chgData name="Kristyna Ferris" userId="86aeac9f-971e-413b-9f78-ace434bd0a60" providerId="ADAL" clId="{B8C97037-0D17-430E-BF48-C096BC5E6C2C}" dt="2024-10-01T13:32:45.222" v="162" actId="2696"/>
        <pc:sldMkLst>
          <pc:docMk/>
          <pc:sldMk cId="2216783958" sldId="367"/>
        </pc:sldMkLst>
      </pc:sldChg>
      <pc:sldChg chg="addSp delSp modSp add del mod ord">
        <pc:chgData name="Kristyna Ferris" userId="86aeac9f-971e-413b-9f78-ace434bd0a60" providerId="ADAL" clId="{B8C97037-0D17-430E-BF48-C096BC5E6C2C}" dt="2024-10-01T13:40:44.238" v="340" actId="2696"/>
        <pc:sldMkLst>
          <pc:docMk/>
          <pc:sldMk cId="272330160" sldId="368"/>
        </pc:sldMkLst>
        <pc:spChg chg="add del mod">
          <ac:chgData name="Kristyna Ferris" userId="86aeac9f-971e-413b-9f78-ace434bd0a60" providerId="ADAL" clId="{B8C97037-0D17-430E-BF48-C096BC5E6C2C}" dt="2024-10-01T13:40:35.513" v="339" actId="478"/>
          <ac:spMkLst>
            <pc:docMk/>
            <pc:sldMk cId="272330160" sldId="368"/>
            <ac:spMk id="3" creationId="{2A4E2F32-A78F-8374-C75B-6C68D8C04432}"/>
          </ac:spMkLst>
        </pc:spChg>
        <pc:picChg chg="del">
          <ac:chgData name="Kristyna Ferris" userId="86aeac9f-971e-413b-9f78-ace434bd0a60" providerId="ADAL" clId="{B8C97037-0D17-430E-BF48-C096BC5E6C2C}" dt="2024-10-01T13:40:32.996" v="338" actId="478"/>
          <ac:picMkLst>
            <pc:docMk/>
            <pc:sldMk cId="272330160" sldId="368"/>
            <ac:picMk id="15" creationId="{6D7C9736-60E7-2A1E-1ABB-92DFDFDAF35D}"/>
          </ac:picMkLst>
        </pc:picChg>
      </pc:sldChg>
      <pc:sldChg chg="modSp add del mod ord">
        <pc:chgData name="Kristyna Ferris" userId="86aeac9f-971e-413b-9f78-ace434bd0a60" providerId="ADAL" clId="{B8C97037-0D17-430E-BF48-C096BC5E6C2C}" dt="2024-10-01T13:39:19.212" v="335" actId="2696"/>
        <pc:sldMkLst>
          <pc:docMk/>
          <pc:sldMk cId="3161267882" sldId="369"/>
        </pc:sldMkLst>
        <pc:spChg chg="mod">
          <ac:chgData name="Kristyna Ferris" userId="86aeac9f-971e-413b-9f78-ace434bd0a60" providerId="ADAL" clId="{B8C97037-0D17-430E-BF48-C096BC5E6C2C}" dt="2024-10-01T13:33:26.992" v="216" actId="948"/>
          <ac:spMkLst>
            <pc:docMk/>
            <pc:sldMk cId="3161267882" sldId="369"/>
            <ac:spMk id="2" creationId="{03562989-D05E-DD6B-FF94-9CAAA745593B}"/>
          </ac:spMkLst>
        </pc:spChg>
        <pc:spChg chg="mod">
          <ac:chgData name="Kristyna Ferris" userId="86aeac9f-971e-413b-9f78-ace434bd0a60" providerId="ADAL" clId="{B8C97037-0D17-430E-BF48-C096BC5E6C2C}" dt="2024-10-01T13:33:02.559" v="204" actId="20577"/>
          <ac:spMkLst>
            <pc:docMk/>
            <pc:sldMk cId="3161267882" sldId="369"/>
            <ac:spMk id="3" creationId="{E319AEFF-CBEB-E2C1-8DB7-8E46C58BF0EA}"/>
          </ac:spMkLst>
        </pc:spChg>
        <pc:spChg chg="mod">
          <ac:chgData name="Kristyna Ferris" userId="86aeac9f-971e-413b-9f78-ace434bd0a60" providerId="ADAL" clId="{B8C97037-0D17-430E-BF48-C096BC5E6C2C}" dt="2024-10-01T13:33:06.825" v="215" actId="20577"/>
          <ac:spMkLst>
            <pc:docMk/>
            <pc:sldMk cId="3161267882" sldId="369"/>
            <ac:spMk id="4" creationId="{5E480760-A0E3-3439-CF91-C43B0FC70AB6}"/>
          </ac:spMkLst>
        </pc:spChg>
        <pc:spChg chg="mod">
          <ac:chgData name="Kristyna Ferris" userId="86aeac9f-971e-413b-9f78-ace434bd0a60" providerId="ADAL" clId="{B8C97037-0D17-430E-BF48-C096BC5E6C2C}" dt="2024-10-01T13:32:54.685" v="179" actId="20577"/>
          <ac:spMkLst>
            <pc:docMk/>
            <pc:sldMk cId="3161267882" sldId="369"/>
            <ac:spMk id="5" creationId="{5ED90EFA-7AD8-12E3-9B44-6ACEE2AD79E5}"/>
          </ac:spMkLst>
        </pc:spChg>
        <pc:spChg chg="mod">
          <ac:chgData name="Kristyna Ferris" userId="86aeac9f-971e-413b-9f78-ace434bd0a60" providerId="ADAL" clId="{B8C97037-0D17-430E-BF48-C096BC5E6C2C}" dt="2024-10-01T13:32:57.859" v="186" actId="20577"/>
          <ac:spMkLst>
            <pc:docMk/>
            <pc:sldMk cId="3161267882" sldId="369"/>
            <ac:spMk id="6" creationId="{53C7FEA1-AB7E-9CB6-8F50-4AE632289287}"/>
          </ac:spMkLst>
        </pc:spChg>
      </pc:sldChg>
      <pc:sldChg chg="del ord">
        <pc:chgData name="Kristyna Ferris" userId="86aeac9f-971e-413b-9f78-ace434bd0a60" providerId="ADAL" clId="{B8C97037-0D17-430E-BF48-C096BC5E6C2C}" dt="2024-10-01T13:31:57.336" v="103" actId="2696"/>
        <pc:sldMkLst>
          <pc:docMk/>
          <pc:sldMk cId="3155838467" sldId="370"/>
        </pc:sldMkLst>
      </pc:sldChg>
      <pc:sldChg chg="del ord">
        <pc:chgData name="Kristyna Ferris" userId="86aeac9f-971e-413b-9f78-ace434bd0a60" providerId="ADAL" clId="{B8C97037-0D17-430E-BF48-C096BC5E6C2C}" dt="2024-10-01T13:31:53.944" v="102" actId="2696"/>
        <pc:sldMkLst>
          <pc:docMk/>
          <pc:sldMk cId="74001820" sldId="371"/>
        </pc:sldMkLst>
      </pc:sldChg>
      <pc:sldChg chg="del ord">
        <pc:chgData name="Kristyna Ferris" userId="86aeac9f-971e-413b-9f78-ace434bd0a60" providerId="ADAL" clId="{B8C97037-0D17-430E-BF48-C096BC5E6C2C}" dt="2024-10-01T13:32:28.376" v="157" actId="2696"/>
        <pc:sldMkLst>
          <pc:docMk/>
          <pc:sldMk cId="2643050665" sldId="372"/>
        </pc:sldMkLst>
      </pc:sldChg>
      <pc:sldChg chg="del">
        <pc:chgData name="Kristyna Ferris" userId="86aeac9f-971e-413b-9f78-ace434bd0a60" providerId="ADAL" clId="{B8C97037-0D17-430E-BF48-C096BC5E6C2C}" dt="2024-10-01T13:38:00.332" v="321" actId="2696"/>
        <pc:sldMkLst>
          <pc:docMk/>
          <pc:sldMk cId="873334483" sldId="373"/>
        </pc:sldMkLst>
      </pc:sldChg>
      <pc:sldChg chg="del">
        <pc:chgData name="Kristyna Ferris" userId="86aeac9f-971e-413b-9f78-ace434bd0a60" providerId="ADAL" clId="{B8C97037-0D17-430E-BF48-C096BC5E6C2C}" dt="2024-10-01T13:38:08.399" v="322" actId="2696"/>
        <pc:sldMkLst>
          <pc:docMk/>
          <pc:sldMk cId="3621857936" sldId="375"/>
        </pc:sldMkLst>
      </pc:sldChg>
      <pc:sldChg chg="del">
        <pc:chgData name="Kristyna Ferris" userId="86aeac9f-971e-413b-9f78-ace434bd0a60" providerId="ADAL" clId="{B8C97037-0D17-430E-BF48-C096BC5E6C2C}" dt="2024-10-01T13:38:59.871" v="332" actId="2696"/>
        <pc:sldMkLst>
          <pc:docMk/>
          <pc:sldMk cId="1685778178" sldId="376"/>
        </pc:sldMkLst>
      </pc:sldChg>
      <pc:sldChg chg="mod modShow">
        <pc:chgData name="Kristyna Ferris" userId="86aeac9f-971e-413b-9f78-ace434bd0a60" providerId="ADAL" clId="{B8C97037-0D17-430E-BF48-C096BC5E6C2C}" dt="2024-10-02T14:11:38.188" v="3804" actId="729"/>
        <pc:sldMkLst>
          <pc:docMk/>
          <pc:sldMk cId="2131722630" sldId="377"/>
        </pc:sldMkLst>
      </pc:sldChg>
      <pc:sldChg chg="mod modShow">
        <pc:chgData name="Kristyna Ferris" userId="86aeac9f-971e-413b-9f78-ace434bd0a60" providerId="ADAL" clId="{B8C97037-0D17-430E-BF48-C096BC5E6C2C}" dt="2024-10-02T14:11:41.581" v="3805" actId="729"/>
        <pc:sldMkLst>
          <pc:docMk/>
          <pc:sldMk cId="3766511693" sldId="378"/>
        </pc:sldMkLst>
      </pc:sldChg>
      <pc:sldChg chg="modSp add del mod ord">
        <pc:chgData name="Kristyna Ferris" userId="86aeac9f-971e-413b-9f78-ace434bd0a60" providerId="ADAL" clId="{B8C97037-0D17-430E-BF48-C096BC5E6C2C}" dt="2024-10-01T13:39:19.212" v="335" actId="2696"/>
        <pc:sldMkLst>
          <pc:docMk/>
          <pc:sldMk cId="1461612065" sldId="379"/>
        </pc:sldMkLst>
        <pc:spChg chg="mod">
          <ac:chgData name="Kristyna Ferris" userId="86aeac9f-971e-413b-9f78-ace434bd0a60" providerId="ADAL" clId="{B8C97037-0D17-430E-BF48-C096BC5E6C2C}" dt="2024-10-01T13:31:36.668" v="99" actId="20577"/>
          <ac:spMkLst>
            <pc:docMk/>
            <pc:sldMk cId="1461612065" sldId="379"/>
            <ac:spMk id="2" creationId="{D5CD3814-5F7A-709C-7100-95EE08A8BBA1}"/>
          </ac:spMkLst>
        </pc:spChg>
        <pc:spChg chg="mod">
          <ac:chgData name="Kristyna Ferris" userId="86aeac9f-971e-413b-9f78-ace434bd0a60" providerId="ADAL" clId="{B8C97037-0D17-430E-BF48-C096BC5E6C2C}" dt="2024-10-01T13:29:34.593" v="25" actId="20577"/>
          <ac:spMkLst>
            <pc:docMk/>
            <pc:sldMk cId="1461612065" sldId="379"/>
            <ac:spMk id="3" creationId="{BD4C3B01-53E3-65BD-CCF2-E1EF06F6746E}"/>
          </ac:spMkLst>
        </pc:spChg>
        <pc:spChg chg="mod">
          <ac:chgData name="Kristyna Ferris" userId="86aeac9f-971e-413b-9f78-ace434bd0a60" providerId="ADAL" clId="{B8C97037-0D17-430E-BF48-C096BC5E6C2C}" dt="2024-10-01T13:29:59.678" v="28"/>
          <ac:spMkLst>
            <pc:docMk/>
            <pc:sldMk cId="1461612065" sldId="379"/>
            <ac:spMk id="4" creationId="{1E26564C-F769-8602-8E00-8F91F300125C}"/>
          </ac:spMkLst>
        </pc:spChg>
        <pc:spChg chg="mod">
          <ac:chgData name="Kristyna Ferris" userId="86aeac9f-971e-413b-9f78-ace434bd0a60" providerId="ADAL" clId="{B8C97037-0D17-430E-BF48-C096BC5E6C2C}" dt="2024-10-01T13:34:58.787" v="292" actId="27636"/>
          <ac:spMkLst>
            <pc:docMk/>
            <pc:sldMk cId="1461612065" sldId="379"/>
            <ac:spMk id="5" creationId="{1309619D-2546-1276-2235-932FC4F99606}"/>
          </ac:spMkLst>
        </pc:spChg>
        <pc:spChg chg="mod">
          <ac:chgData name="Kristyna Ferris" userId="86aeac9f-971e-413b-9f78-ace434bd0a60" providerId="ADAL" clId="{B8C97037-0D17-430E-BF48-C096BC5E6C2C}" dt="2024-10-01T13:34:55.385" v="290" actId="27636"/>
          <ac:spMkLst>
            <pc:docMk/>
            <pc:sldMk cId="1461612065" sldId="379"/>
            <ac:spMk id="6" creationId="{F7339D22-273E-CEAC-48CF-7E9E1D014988}"/>
          </ac:spMkLst>
        </pc:spChg>
      </pc:sldChg>
      <pc:sldChg chg="add">
        <pc:chgData name="Kristyna Ferris" userId="86aeac9f-971e-413b-9f78-ace434bd0a60" providerId="ADAL" clId="{B8C97037-0D17-430E-BF48-C096BC5E6C2C}" dt="2024-10-01T13:40:29.226" v="337" actId="2890"/>
        <pc:sldMkLst>
          <pc:docMk/>
          <pc:sldMk cId="230738974" sldId="380"/>
        </pc:sldMkLst>
      </pc:sldChg>
      <pc:sldChg chg="delSp modSp add mod ord modNotesTx">
        <pc:chgData name="Kristyna Ferris" userId="86aeac9f-971e-413b-9f78-ace434bd0a60" providerId="ADAL" clId="{B8C97037-0D17-430E-BF48-C096BC5E6C2C}" dt="2024-10-01T17:17:47.594" v="1511" actId="1076"/>
        <pc:sldMkLst>
          <pc:docMk/>
          <pc:sldMk cId="3834332883" sldId="381"/>
        </pc:sldMkLst>
        <pc:spChg chg="mod">
          <ac:chgData name="Kristyna Ferris" userId="86aeac9f-971e-413b-9f78-ace434bd0a60" providerId="ADAL" clId="{B8C97037-0D17-430E-BF48-C096BC5E6C2C}" dt="2024-10-01T16:31:25.968" v="895" actId="20577"/>
          <ac:spMkLst>
            <pc:docMk/>
            <pc:sldMk cId="3834332883" sldId="381"/>
            <ac:spMk id="4" creationId="{65B90697-0E5E-CFFE-F0B4-DDF4B7C37DD6}"/>
          </ac:spMkLst>
        </pc:spChg>
        <pc:spChg chg="mod">
          <ac:chgData name="Kristyna Ferris" userId="86aeac9f-971e-413b-9f78-ace434bd0a60" providerId="ADAL" clId="{B8C97037-0D17-430E-BF48-C096BC5E6C2C}" dt="2024-10-01T17:17:47.594" v="1511" actId="1076"/>
          <ac:spMkLst>
            <pc:docMk/>
            <pc:sldMk cId="3834332883" sldId="381"/>
            <ac:spMk id="74" creationId="{E0CE785F-4DED-1971-2936-0F2703795316}"/>
          </ac:spMkLst>
        </pc:spChg>
        <pc:spChg chg="del">
          <ac:chgData name="Kristyna Ferris" userId="86aeac9f-971e-413b-9f78-ace434bd0a60" providerId="ADAL" clId="{B8C97037-0D17-430E-BF48-C096BC5E6C2C}" dt="2024-10-01T13:40:55.718" v="345" actId="478"/>
          <ac:spMkLst>
            <pc:docMk/>
            <pc:sldMk cId="3834332883" sldId="381"/>
            <ac:spMk id="75" creationId="{BD35044F-7342-EBDC-2480-163B7D9ED6D8}"/>
          </ac:spMkLst>
        </pc:spChg>
        <pc:spChg chg="del">
          <ac:chgData name="Kristyna Ferris" userId="86aeac9f-971e-413b-9f78-ace434bd0a60" providerId="ADAL" clId="{B8C97037-0D17-430E-BF48-C096BC5E6C2C}" dt="2024-10-01T13:40:56.696" v="346" actId="478"/>
          <ac:spMkLst>
            <pc:docMk/>
            <pc:sldMk cId="3834332883" sldId="381"/>
            <ac:spMk id="76" creationId="{2B5FDD9B-A3B2-5737-AF22-C0837AAACF40}"/>
          </ac:spMkLst>
        </pc:spChg>
        <pc:spChg chg="del">
          <ac:chgData name="Kristyna Ferris" userId="86aeac9f-971e-413b-9f78-ace434bd0a60" providerId="ADAL" clId="{B8C97037-0D17-430E-BF48-C096BC5E6C2C}" dt="2024-10-01T13:40:57.931" v="347" actId="478"/>
          <ac:spMkLst>
            <pc:docMk/>
            <pc:sldMk cId="3834332883" sldId="381"/>
            <ac:spMk id="77" creationId="{49BD48CE-2F7A-6AA2-EAE4-AB0F9DC930C2}"/>
          </ac:spMkLst>
        </pc:spChg>
        <pc:picChg chg="del">
          <ac:chgData name="Kristyna Ferris" userId="86aeac9f-971e-413b-9f78-ace434bd0a60" providerId="ADAL" clId="{B8C97037-0D17-430E-BF48-C096BC5E6C2C}" dt="2024-10-01T13:40:59.123" v="349" actId="478"/>
          <ac:picMkLst>
            <pc:docMk/>
            <pc:sldMk cId="3834332883" sldId="381"/>
            <ac:picMk id="83" creationId="{A5705695-F285-54C0-78A7-6FC577C03A70}"/>
          </ac:picMkLst>
        </pc:picChg>
        <pc:picChg chg="del">
          <ac:chgData name="Kristyna Ferris" userId="86aeac9f-971e-413b-9f78-ace434bd0a60" providerId="ADAL" clId="{B8C97037-0D17-430E-BF48-C096BC5E6C2C}" dt="2024-10-01T13:40:58.592" v="348" actId="478"/>
          <ac:picMkLst>
            <pc:docMk/>
            <pc:sldMk cId="3834332883" sldId="381"/>
            <ac:picMk id="84" creationId="{E87B21C7-A9C8-493B-1094-56F30C127BD4}"/>
          </ac:picMkLst>
        </pc:picChg>
        <pc:picChg chg="del">
          <ac:chgData name="Kristyna Ferris" userId="86aeac9f-971e-413b-9f78-ace434bd0a60" providerId="ADAL" clId="{B8C97037-0D17-430E-BF48-C096BC5E6C2C}" dt="2024-10-01T13:40:59.698" v="350" actId="478"/>
          <ac:picMkLst>
            <pc:docMk/>
            <pc:sldMk cId="3834332883" sldId="381"/>
            <ac:picMk id="85" creationId="{6F138149-062C-A8CF-16E1-2AB9C6943D2E}"/>
          </ac:picMkLst>
        </pc:picChg>
        <pc:picChg chg="del">
          <ac:chgData name="Kristyna Ferris" userId="86aeac9f-971e-413b-9f78-ace434bd0a60" providerId="ADAL" clId="{B8C97037-0D17-430E-BF48-C096BC5E6C2C}" dt="2024-10-01T13:40:52.706" v="344" actId="478"/>
          <ac:picMkLst>
            <pc:docMk/>
            <pc:sldMk cId="3834332883" sldId="381"/>
            <ac:picMk id="86" creationId="{5706E772-E526-77AE-09A5-B0C1F9C58704}"/>
          </ac:picMkLst>
        </pc:picChg>
      </pc:sldChg>
      <pc:sldChg chg="addSp delSp modSp add mod">
        <pc:chgData name="Kristyna Ferris" userId="86aeac9f-971e-413b-9f78-ace434bd0a60" providerId="ADAL" clId="{B8C97037-0D17-430E-BF48-C096BC5E6C2C}" dt="2024-10-02T13:55:52.413" v="3785"/>
        <pc:sldMkLst>
          <pc:docMk/>
          <pc:sldMk cId="1628281383" sldId="382"/>
        </pc:sldMkLst>
        <pc:spChg chg="mod">
          <ac:chgData name="Kristyna Ferris" userId="86aeac9f-971e-413b-9f78-ace434bd0a60" providerId="ADAL" clId="{B8C97037-0D17-430E-BF48-C096BC5E6C2C}" dt="2024-10-01T16:39:51.810" v="1259" actId="20577"/>
          <ac:spMkLst>
            <pc:docMk/>
            <pc:sldMk cId="1628281383" sldId="382"/>
            <ac:spMk id="4" creationId="{65B90697-0E5E-CFFE-F0B4-DDF4B7C37DD6}"/>
          </ac:spMkLst>
        </pc:spChg>
        <pc:spChg chg="mod">
          <ac:chgData name="Kristyna Ferris" userId="86aeac9f-971e-413b-9f78-ace434bd0a60" providerId="ADAL" clId="{B8C97037-0D17-430E-BF48-C096BC5E6C2C}" dt="2024-10-01T16:44:18.419" v="1429" actId="20577"/>
          <ac:spMkLst>
            <pc:docMk/>
            <pc:sldMk cId="1628281383" sldId="382"/>
            <ac:spMk id="74" creationId="{E0CE785F-4DED-1971-2936-0F2703795316}"/>
          </ac:spMkLst>
        </pc:spChg>
        <pc:spChg chg="del">
          <ac:chgData name="Kristyna Ferris" userId="86aeac9f-971e-413b-9f78-ace434bd0a60" providerId="ADAL" clId="{B8C97037-0D17-430E-BF48-C096BC5E6C2C}" dt="2024-10-01T16:29:41.046" v="878" actId="478"/>
          <ac:spMkLst>
            <pc:docMk/>
            <pc:sldMk cId="1628281383" sldId="382"/>
            <ac:spMk id="82" creationId="{52628211-0206-1746-D7AC-A7A62C201F46}"/>
          </ac:spMkLst>
        </pc:spChg>
        <pc:picChg chg="add mod">
          <ac:chgData name="Kristyna Ferris" userId="86aeac9f-971e-413b-9f78-ace434bd0a60" providerId="ADAL" clId="{B8C97037-0D17-430E-BF48-C096BC5E6C2C}" dt="2024-10-01T16:39:59.804" v="1261" actId="1076"/>
          <ac:picMkLst>
            <pc:docMk/>
            <pc:sldMk cId="1628281383" sldId="382"/>
            <ac:picMk id="2" creationId="{BEE521D4-098D-0285-6B25-F1B8C8169BF9}"/>
          </ac:picMkLst>
        </pc:picChg>
        <pc:picChg chg="add mod">
          <ac:chgData name="Kristyna Ferris" userId="86aeac9f-971e-413b-9f78-ace434bd0a60" providerId="ADAL" clId="{B8C97037-0D17-430E-BF48-C096BC5E6C2C}" dt="2024-10-02T13:55:52.413" v="3785"/>
          <ac:picMkLst>
            <pc:docMk/>
            <pc:sldMk cId="1628281383" sldId="382"/>
            <ac:picMk id="3" creationId="{8087B0BD-E189-47E8-5315-3A787116ACFC}"/>
          </ac:picMkLst>
        </pc:picChg>
      </pc:sldChg>
      <pc:sldChg chg="addSp modSp add del mod">
        <pc:chgData name="Kristyna Ferris" userId="86aeac9f-971e-413b-9f78-ace434bd0a60" providerId="ADAL" clId="{B8C97037-0D17-430E-BF48-C096BC5E6C2C}" dt="2024-10-01T14:03:51.768" v="527" actId="2696"/>
        <pc:sldMkLst>
          <pc:docMk/>
          <pc:sldMk cId="3753882127" sldId="383"/>
        </pc:sldMkLst>
        <pc:spChg chg="mod">
          <ac:chgData name="Kristyna Ferris" userId="86aeac9f-971e-413b-9f78-ace434bd0a60" providerId="ADAL" clId="{B8C97037-0D17-430E-BF48-C096BC5E6C2C}" dt="2024-10-01T14:02:54.471" v="506" actId="20577"/>
          <ac:spMkLst>
            <pc:docMk/>
            <pc:sldMk cId="3753882127" sldId="383"/>
            <ac:spMk id="4" creationId="{65B90697-0E5E-CFFE-F0B4-DDF4B7C37DD6}"/>
          </ac:spMkLst>
        </pc:spChg>
        <pc:spChg chg="mod">
          <ac:chgData name="Kristyna Ferris" userId="86aeac9f-971e-413b-9f78-ace434bd0a60" providerId="ADAL" clId="{B8C97037-0D17-430E-BF48-C096BC5E6C2C}" dt="2024-10-01T14:03:11.255" v="513" actId="27636"/>
          <ac:spMkLst>
            <pc:docMk/>
            <pc:sldMk cId="3753882127" sldId="383"/>
            <ac:spMk id="74" creationId="{E0CE785F-4DED-1971-2936-0F2703795316}"/>
          </ac:spMkLst>
        </pc:spChg>
        <pc:picChg chg="add mod">
          <ac:chgData name="Kristyna Ferris" userId="86aeac9f-971e-413b-9f78-ace434bd0a60" providerId="ADAL" clId="{B8C97037-0D17-430E-BF48-C096BC5E6C2C}" dt="2024-10-01T14:03:21.605" v="517" actId="1076"/>
          <ac:picMkLst>
            <pc:docMk/>
            <pc:sldMk cId="3753882127" sldId="383"/>
            <ac:picMk id="2" creationId="{C8AD8EF4-4E9C-AB28-DBAE-9B15C220792A}"/>
          </ac:picMkLst>
        </pc:picChg>
      </pc:sldChg>
      <pc:sldChg chg="addSp modSp add mod">
        <pc:chgData name="Kristyna Ferris" userId="86aeac9f-971e-413b-9f78-ace434bd0a60" providerId="ADAL" clId="{B8C97037-0D17-430E-BF48-C096BC5E6C2C}" dt="2024-10-02T13:55:38.945" v="3779" actId="1076"/>
        <pc:sldMkLst>
          <pc:docMk/>
          <pc:sldMk cId="960515100" sldId="384"/>
        </pc:sldMkLst>
        <pc:spChg chg="mod">
          <ac:chgData name="Kristyna Ferris" userId="86aeac9f-971e-413b-9f78-ace434bd0a60" providerId="ADAL" clId="{B8C97037-0D17-430E-BF48-C096BC5E6C2C}" dt="2024-10-01T14:03:38.171" v="523" actId="403"/>
          <ac:spMkLst>
            <pc:docMk/>
            <pc:sldMk cId="960515100" sldId="384"/>
            <ac:spMk id="4" creationId="{65B90697-0E5E-CFFE-F0B4-DDF4B7C37DD6}"/>
          </ac:spMkLst>
        </pc:spChg>
        <pc:spChg chg="mod">
          <ac:chgData name="Kristyna Ferris" userId="86aeac9f-971e-413b-9f78-ace434bd0a60" providerId="ADAL" clId="{B8C97037-0D17-430E-BF48-C096BC5E6C2C}" dt="2024-10-01T14:03:46.653" v="525" actId="27636"/>
          <ac:spMkLst>
            <pc:docMk/>
            <pc:sldMk cId="960515100" sldId="384"/>
            <ac:spMk id="74" creationId="{E0CE785F-4DED-1971-2936-0F2703795316}"/>
          </ac:spMkLst>
        </pc:spChg>
        <pc:picChg chg="mod">
          <ac:chgData name="Kristyna Ferris" userId="86aeac9f-971e-413b-9f78-ace434bd0a60" providerId="ADAL" clId="{B8C97037-0D17-430E-BF48-C096BC5E6C2C}" dt="2024-10-01T14:03:48.575" v="526" actId="1076"/>
          <ac:picMkLst>
            <pc:docMk/>
            <pc:sldMk cId="960515100" sldId="384"/>
            <ac:picMk id="2" creationId="{C8AD8EF4-4E9C-AB28-DBAE-9B15C220792A}"/>
          </ac:picMkLst>
        </pc:picChg>
        <pc:picChg chg="add mod">
          <ac:chgData name="Kristyna Ferris" userId="86aeac9f-971e-413b-9f78-ace434bd0a60" providerId="ADAL" clId="{B8C97037-0D17-430E-BF48-C096BC5E6C2C}" dt="2024-10-02T13:55:38.945" v="3779" actId="1076"/>
          <ac:picMkLst>
            <pc:docMk/>
            <pc:sldMk cId="960515100" sldId="384"/>
            <ac:picMk id="3" creationId="{650DF82D-D8FE-4B63-D5E7-C707F5C0EA91}"/>
          </ac:picMkLst>
        </pc:picChg>
        <pc:picChg chg="add">
          <ac:chgData name="Kristyna Ferris" userId="86aeac9f-971e-413b-9f78-ace434bd0a60" providerId="ADAL" clId="{B8C97037-0D17-430E-BF48-C096BC5E6C2C}" dt="2024-10-02T13:55:16.564" v="3777"/>
          <ac:picMkLst>
            <pc:docMk/>
            <pc:sldMk cId="960515100" sldId="384"/>
            <ac:picMk id="4098" creationId="{58F2D15E-DFF7-1A4C-55E8-BA935AE5302C}"/>
          </ac:picMkLst>
        </pc:picChg>
      </pc:sldChg>
      <pc:sldChg chg="addSp delSp modSp add mod modTransition">
        <pc:chgData name="Kristyna Ferris" userId="86aeac9f-971e-413b-9f78-ace434bd0a60" providerId="ADAL" clId="{B8C97037-0D17-430E-BF48-C096BC5E6C2C}" dt="2024-10-02T13:55:45.493" v="3781"/>
        <pc:sldMkLst>
          <pc:docMk/>
          <pc:sldMk cId="1937471988" sldId="385"/>
        </pc:sldMkLst>
        <pc:spChg chg="mod">
          <ac:chgData name="Kristyna Ferris" userId="86aeac9f-971e-413b-9f78-ace434bd0a60" providerId="ADAL" clId="{B8C97037-0D17-430E-BF48-C096BC5E6C2C}" dt="2024-10-01T14:16:56.391" v="579" actId="14100"/>
          <ac:spMkLst>
            <pc:docMk/>
            <pc:sldMk cId="1937471988" sldId="385"/>
            <ac:spMk id="4" creationId="{65B90697-0E5E-CFFE-F0B4-DDF4B7C37DD6}"/>
          </ac:spMkLst>
        </pc:spChg>
        <pc:spChg chg="del mod">
          <ac:chgData name="Kristyna Ferris" userId="86aeac9f-971e-413b-9f78-ace434bd0a60" providerId="ADAL" clId="{B8C97037-0D17-430E-BF48-C096BC5E6C2C}" dt="2024-10-01T14:05:11.572" v="556" actId="478"/>
          <ac:spMkLst>
            <pc:docMk/>
            <pc:sldMk cId="1937471988" sldId="385"/>
            <ac:spMk id="74" creationId="{E0CE785F-4DED-1971-2936-0F2703795316}"/>
          </ac:spMkLst>
        </pc:spChg>
        <pc:spChg chg="del">
          <ac:chgData name="Kristyna Ferris" userId="86aeac9f-971e-413b-9f78-ace434bd0a60" providerId="ADAL" clId="{B8C97037-0D17-430E-BF48-C096BC5E6C2C}" dt="2024-10-01T14:04:07.025" v="532" actId="478"/>
          <ac:spMkLst>
            <pc:docMk/>
            <pc:sldMk cId="1937471988" sldId="385"/>
            <ac:spMk id="82" creationId="{52628211-0206-1746-D7AC-A7A62C201F46}"/>
          </ac:spMkLst>
        </pc:spChg>
        <pc:picChg chg="del">
          <ac:chgData name="Kristyna Ferris" userId="86aeac9f-971e-413b-9f78-ace434bd0a60" providerId="ADAL" clId="{B8C97037-0D17-430E-BF48-C096BC5E6C2C}" dt="2024-10-01T14:04:31.657" v="544" actId="478"/>
          <ac:picMkLst>
            <pc:docMk/>
            <pc:sldMk cId="1937471988" sldId="385"/>
            <ac:picMk id="2" creationId="{C8AD8EF4-4E9C-AB28-DBAE-9B15C220792A}"/>
          </ac:picMkLst>
        </pc:picChg>
        <pc:picChg chg="add mod">
          <ac:chgData name="Kristyna Ferris" userId="86aeac9f-971e-413b-9f78-ace434bd0a60" providerId="ADAL" clId="{B8C97037-0D17-430E-BF48-C096BC5E6C2C}" dt="2024-10-02T13:55:41.655" v="3780"/>
          <ac:picMkLst>
            <pc:docMk/>
            <pc:sldMk cId="1937471988" sldId="385"/>
            <ac:picMk id="2" creationId="{E52DFFB6-0D25-33D6-76E3-F1E5B7E8C748}"/>
          </ac:picMkLst>
        </pc:picChg>
        <pc:picChg chg="add mod">
          <ac:chgData name="Kristyna Ferris" userId="86aeac9f-971e-413b-9f78-ace434bd0a60" providerId="ADAL" clId="{B8C97037-0D17-430E-BF48-C096BC5E6C2C}" dt="2024-10-01T14:17:01.898" v="580" actId="1076"/>
          <ac:picMkLst>
            <pc:docMk/>
            <pc:sldMk cId="1937471988" sldId="385"/>
            <ac:picMk id="3" creationId="{121089CC-CE9E-8C41-2AD8-661D63F45239}"/>
          </ac:picMkLst>
        </pc:picChg>
        <pc:picChg chg="add mod">
          <ac:chgData name="Kristyna Ferris" userId="86aeac9f-971e-413b-9f78-ace434bd0a60" providerId="ADAL" clId="{B8C97037-0D17-430E-BF48-C096BC5E6C2C}" dt="2024-10-02T13:55:45.493" v="3781"/>
          <ac:picMkLst>
            <pc:docMk/>
            <pc:sldMk cId="1937471988" sldId="385"/>
            <ac:picMk id="5" creationId="{AA6EB2F9-5461-769A-B53C-ADC700277A73}"/>
          </ac:picMkLst>
        </pc:picChg>
      </pc:sldChg>
      <pc:sldChg chg="addSp modSp add mod modTransition">
        <pc:chgData name="Kristyna Ferris" userId="86aeac9f-971e-413b-9f78-ace434bd0a60" providerId="ADAL" clId="{B8C97037-0D17-430E-BF48-C096BC5E6C2C}" dt="2024-10-02T13:55:46.985" v="3782"/>
        <pc:sldMkLst>
          <pc:docMk/>
          <pc:sldMk cId="1463173431" sldId="386"/>
        </pc:sldMkLst>
        <pc:spChg chg="add mod">
          <ac:chgData name="Kristyna Ferris" userId="86aeac9f-971e-413b-9f78-ace434bd0a60" providerId="ADAL" clId="{B8C97037-0D17-430E-BF48-C096BC5E6C2C}" dt="2024-10-01T14:05:55.274" v="561"/>
          <ac:spMkLst>
            <pc:docMk/>
            <pc:sldMk cId="1463173431" sldId="386"/>
            <ac:spMk id="2" creationId="{80051708-2378-3A7A-5F3E-CF26EBF79F1A}"/>
          </ac:spMkLst>
        </pc:spChg>
        <pc:spChg chg="mod">
          <ac:chgData name="Kristyna Ferris" userId="86aeac9f-971e-413b-9f78-ace434bd0a60" providerId="ADAL" clId="{B8C97037-0D17-430E-BF48-C096BC5E6C2C}" dt="2024-10-01T14:06:56.173" v="567"/>
          <ac:spMkLst>
            <pc:docMk/>
            <pc:sldMk cId="1463173431" sldId="386"/>
            <ac:spMk id="4" creationId="{65B90697-0E5E-CFFE-F0B4-DDF4B7C37DD6}"/>
          </ac:spMkLst>
        </pc:spChg>
        <pc:spChg chg="add mod">
          <ac:chgData name="Kristyna Ferris" userId="86aeac9f-971e-413b-9f78-ace434bd0a60" providerId="ADAL" clId="{B8C97037-0D17-430E-BF48-C096BC5E6C2C}" dt="2024-10-01T14:07:02.416" v="568"/>
          <ac:spMkLst>
            <pc:docMk/>
            <pc:sldMk cId="1463173431" sldId="386"/>
            <ac:spMk id="6" creationId="{E9F69E8E-7C6C-3C03-17F0-FE9ED5D8A143}"/>
          </ac:spMkLst>
        </pc:spChg>
        <pc:spChg chg="mod">
          <ac:chgData name="Kristyna Ferris" userId="86aeac9f-971e-413b-9f78-ace434bd0a60" providerId="ADAL" clId="{B8C97037-0D17-430E-BF48-C096BC5E6C2C}" dt="2024-10-01T16:44:29.171" v="1433" actId="20577"/>
          <ac:spMkLst>
            <pc:docMk/>
            <pc:sldMk cId="1463173431" sldId="386"/>
            <ac:spMk id="74" creationId="{E0CE785F-4DED-1971-2936-0F2703795316}"/>
          </ac:spMkLst>
        </pc:spChg>
        <pc:picChg chg="add mod">
          <ac:chgData name="Kristyna Ferris" userId="86aeac9f-971e-413b-9f78-ace434bd0a60" providerId="ADAL" clId="{B8C97037-0D17-430E-BF48-C096BC5E6C2C}" dt="2024-10-02T13:55:46.985" v="3782"/>
          <ac:picMkLst>
            <pc:docMk/>
            <pc:sldMk cId="1463173431" sldId="386"/>
            <ac:picMk id="2" creationId="{1203D09B-2134-222D-FF00-50A7838EE091}"/>
          </ac:picMkLst>
        </pc:picChg>
        <pc:picChg chg="add mod">
          <ac:chgData name="Kristyna Ferris" userId="86aeac9f-971e-413b-9f78-ace434bd0a60" providerId="ADAL" clId="{B8C97037-0D17-430E-BF48-C096BC5E6C2C}" dt="2024-10-01T14:06:15.952" v="564" actId="1076"/>
          <ac:picMkLst>
            <pc:docMk/>
            <pc:sldMk cId="1463173431" sldId="386"/>
            <ac:picMk id="5" creationId="{ED892447-9129-FB34-7DD8-A384141CFB6B}"/>
          </ac:picMkLst>
        </pc:picChg>
        <pc:picChg chg="add mod">
          <ac:chgData name="Kristyna Ferris" userId="86aeac9f-971e-413b-9f78-ace434bd0a60" providerId="ADAL" clId="{B8C97037-0D17-430E-BF48-C096BC5E6C2C}" dt="2024-10-01T14:07:06.986" v="570" actId="1076"/>
          <ac:picMkLst>
            <pc:docMk/>
            <pc:sldMk cId="1463173431" sldId="386"/>
            <ac:picMk id="7" creationId="{D40EB11E-D9F0-5691-3B40-A9CE47A3AA96}"/>
          </ac:picMkLst>
        </pc:picChg>
      </pc:sldChg>
      <pc:sldChg chg="addSp delSp modSp add mod modTransition">
        <pc:chgData name="Kristyna Ferris" userId="86aeac9f-971e-413b-9f78-ace434bd0a60" providerId="ADAL" clId="{B8C97037-0D17-430E-BF48-C096BC5E6C2C}" dt="2024-10-02T13:55:50.476" v="3784"/>
        <pc:sldMkLst>
          <pc:docMk/>
          <pc:sldMk cId="1936209478" sldId="387"/>
        </pc:sldMkLst>
        <pc:spChg chg="mod">
          <ac:chgData name="Kristyna Ferris" userId="86aeac9f-971e-413b-9f78-ace434bd0a60" providerId="ADAL" clId="{B8C97037-0D17-430E-BF48-C096BC5E6C2C}" dt="2024-10-01T14:23:49.961" v="595" actId="20577"/>
          <ac:spMkLst>
            <pc:docMk/>
            <pc:sldMk cId="1936209478" sldId="387"/>
            <ac:spMk id="4" creationId="{65B90697-0E5E-CFFE-F0B4-DDF4B7C37DD6}"/>
          </ac:spMkLst>
        </pc:spChg>
        <pc:spChg chg="del">
          <ac:chgData name="Kristyna Ferris" userId="86aeac9f-971e-413b-9f78-ace434bd0a60" providerId="ADAL" clId="{B8C97037-0D17-430E-BF48-C096BC5E6C2C}" dt="2024-10-01T14:23:52.695" v="596" actId="478"/>
          <ac:spMkLst>
            <pc:docMk/>
            <pc:sldMk cId="1936209478" sldId="387"/>
            <ac:spMk id="74" creationId="{E0CE785F-4DED-1971-2936-0F2703795316}"/>
          </ac:spMkLst>
        </pc:spChg>
        <pc:picChg chg="add mod">
          <ac:chgData name="Kristyna Ferris" userId="86aeac9f-971e-413b-9f78-ace434bd0a60" providerId="ADAL" clId="{B8C97037-0D17-430E-BF48-C096BC5E6C2C}" dt="2024-10-01T14:23:58.747" v="598"/>
          <ac:picMkLst>
            <pc:docMk/>
            <pc:sldMk cId="1936209478" sldId="387"/>
            <ac:picMk id="2" creationId="{A3209A4E-C6F8-C09B-0C62-81BED7DF1BEF}"/>
          </ac:picMkLst>
        </pc:picChg>
        <pc:picChg chg="add mod">
          <ac:chgData name="Kristyna Ferris" userId="86aeac9f-971e-413b-9f78-ace434bd0a60" providerId="ADAL" clId="{B8C97037-0D17-430E-BF48-C096BC5E6C2C}" dt="2024-10-02T13:55:50.476" v="3784"/>
          <ac:picMkLst>
            <pc:docMk/>
            <pc:sldMk cId="1936209478" sldId="387"/>
            <ac:picMk id="2" creationId="{B1840BC5-B7C3-E4C3-7682-7D7DCEAD7CEF}"/>
          </ac:picMkLst>
        </pc:picChg>
        <pc:picChg chg="del">
          <ac:chgData name="Kristyna Ferris" userId="86aeac9f-971e-413b-9f78-ace434bd0a60" providerId="ADAL" clId="{B8C97037-0D17-430E-BF48-C096BC5E6C2C}" dt="2024-10-01T14:23:53.844" v="597" actId="478"/>
          <ac:picMkLst>
            <pc:docMk/>
            <pc:sldMk cId="1936209478" sldId="387"/>
            <ac:picMk id="3" creationId="{121089CC-CE9E-8C41-2AD8-661D63F45239}"/>
          </ac:picMkLst>
        </pc:picChg>
        <pc:picChg chg="add mod">
          <ac:chgData name="Kristyna Ferris" userId="86aeac9f-971e-413b-9f78-ace434bd0a60" providerId="ADAL" clId="{B8C97037-0D17-430E-BF48-C096BC5E6C2C}" dt="2024-10-01T14:24:23.538" v="601" actId="1076"/>
          <ac:picMkLst>
            <pc:docMk/>
            <pc:sldMk cId="1936209478" sldId="387"/>
            <ac:picMk id="6" creationId="{B71B92B6-178F-14B9-0E5B-571ABD7412AE}"/>
          </ac:picMkLst>
        </pc:picChg>
        <pc:picChg chg="del">
          <ac:chgData name="Kristyna Ferris" userId="86aeac9f-971e-413b-9f78-ace434bd0a60" providerId="ADAL" clId="{B8C97037-0D17-430E-BF48-C096BC5E6C2C}" dt="2024-10-01T14:23:17.564" v="582" actId="478"/>
          <ac:picMkLst>
            <pc:docMk/>
            <pc:sldMk cId="1936209478" sldId="387"/>
            <ac:picMk id="7" creationId="{D40EB11E-D9F0-5691-3B40-A9CE47A3AA96}"/>
          </ac:picMkLst>
        </pc:picChg>
      </pc:sldChg>
      <pc:sldChg chg="addSp delSp modSp add mod modTransition">
        <pc:chgData name="Kristyna Ferris" userId="86aeac9f-971e-413b-9f78-ace434bd0a60" providerId="ADAL" clId="{B8C97037-0D17-430E-BF48-C096BC5E6C2C}" dt="2024-10-02T13:55:48.795" v="3783"/>
        <pc:sldMkLst>
          <pc:docMk/>
          <pc:sldMk cId="3460001627" sldId="388"/>
        </pc:sldMkLst>
        <pc:spChg chg="mod">
          <ac:chgData name="Kristyna Ferris" userId="86aeac9f-971e-413b-9f78-ace434bd0a60" providerId="ADAL" clId="{B8C97037-0D17-430E-BF48-C096BC5E6C2C}" dt="2024-10-01T14:25:06.732" v="640" actId="20577"/>
          <ac:spMkLst>
            <pc:docMk/>
            <pc:sldMk cId="3460001627" sldId="388"/>
            <ac:spMk id="4" creationId="{65B90697-0E5E-CFFE-F0B4-DDF4B7C37DD6}"/>
          </ac:spMkLst>
        </pc:spChg>
        <pc:spChg chg="mod">
          <ac:chgData name="Kristyna Ferris" userId="86aeac9f-971e-413b-9f78-ace434bd0a60" providerId="ADAL" clId="{B8C97037-0D17-430E-BF48-C096BC5E6C2C}" dt="2024-10-01T15:26:13.607" v="843" actId="27636"/>
          <ac:spMkLst>
            <pc:docMk/>
            <pc:sldMk cId="3460001627" sldId="388"/>
            <ac:spMk id="74" creationId="{E0CE785F-4DED-1971-2936-0F2703795316}"/>
          </ac:spMkLst>
        </pc:spChg>
        <pc:picChg chg="add mod">
          <ac:chgData name="Kristyna Ferris" userId="86aeac9f-971e-413b-9f78-ace434bd0a60" providerId="ADAL" clId="{B8C97037-0D17-430E-BF48-C096BC5E6C2C}" dt="2024-10-02T13:55:48.795" v="3783"/>
          <ac:picMkLst>
            <pc:docMk/>
            <pc:sldMk cId="3460001627" sldId="388"/>
            <ac:picMk id="2" creationId="{FD2399E6-BC40-2E62-F472-BC2EA04667DC}"/>
          </ac:picMkLst>
        </pc:picChg>
        <pc:picChg chg="del">
          <ac:chgData name="Kristyna Ferris" userId="86aeac9f-971e-413b-9f78-ace434bd0a60" providerId="ADAL" clId="{B8C97037-0D17-430E-BF48-C096BC5E6C2C}" dt="2024-10-01T14:25:11.065" v="642" actId="478"/>
          <ac:picMkLst>
            <pc:docMk/>
            <pc:sldMk cId="3460001627" sldId="388"/>
            <ac:picMk id="3" creationId="{121089CC-CE9E-8C41-2AD8-661D63F45239}"/>
          </ac:picMkLst>
        </pc:picChg>
        <pc:picChg chg="del">
          <ac:chgData name="Kristyna Ferris" userId="86aeac9f-971e-413b-9f78-ace434bd0a60" providerId="ADAL" clId="{B8C97037-0D17-430E-BF48-C096BC5E6C2C}" dt="2024-10-01T14:25:09.241" v="641" actId="478"/>
          <ac:picMkLst>
            <pc:docMk/>
            <pc:sldMk cId="3460001627" sldId="388"/>
            <ac:picMk id="7" creationId="{D40EB11E-D9F0-5691-3B40-A9CE47A3AA96}"/>
          </ac:picMkLst>
        </pc:picChg>
      </pc:sldChg>
      <pc:sldChg chg="addSp delSp modSp add mod">
        <pc:chgData name="Kristyna Ferris" userId="86aeac9f-971e-413b-9f78-ace434bd0a60" providerId="ADAL" clId="{B8C97037-0D17-430E-BF48-C096BC5E6C2C}" dt="2024-10-02T13:56:31.882" v="3794" actId="1076"/>
        <pc:sldMkLst>
          <pc:docMk/>
          <pc:sldMk cId="155986890" sldId="389"/>
        </pc:sldMkLst>
        <pc:spChg chg="mod">
          <ac:chgData name="Kristyna Ferris" userId="86aeac9f-971e-413b-9f78-ace434bd0a60" providerId="ADAL" clId="{B8C97037-0D17-430E-BF48-C096BC5E6C2C}" dt="2024-10-01T16:44:37.414" v="1438" actId="14100"/>
          <ac:spMkLst>
            <pc:docMk/>
            <pc:sldMk cId="155986890" sldId="389"/>
            <ac:spMk id="74" creationId="{E0CE785F-4DED-1971-2936-0F2703795316}"/>
          </ac:spMkLst>
        </pc:spChg>
        <pc:picChg chg="add mod">
          <ac:chgData name="Kristyna Ferris" userId="86aeac9f-971e-413b-9f78-ace434bd0a60" providerId="ADAL" clId="{B8C97037-0D17-430E-BF48-C096BC5E6C2C}" dt="2024-10-01T16:42:58.975" v="1343" actId="1076"/>
          <ac:picMkLst>
            <pc:docMk/>
            <pc:sldMk cId="155986890" sldId="389"/>
            <ac:picMk id="2" creationId="{0932D2DC-F8FC-676A-A64D-23D7FA8C9ACF}"/>
          </ac:picMkLst>
        </pc:picChg>
        <pc:picChg chg="add del mod">
          <ac:chgData name="Kristyna Ferris" userId="86aeac9f-971e-413b-9f78-ace434bd0a60" providerId="ADAL" clId="{B8C97037-0D17-430E-BF48-C096BC5E6C2C}" dt="2024-10-02T13:56:15.659" v="3790" actId="478"/>
          <ac:picMkLst>
            <pc:docMk/>
            <pc:sldMk cId="155986890" sldId="389"/>
            <ac:picMk id="3" creationId="{CC9C15C3-4D62-79A3-800F-7967F26AB04A}"/>
          </ac:picMkLst>
        </pc:picChg>
        <pc:picChg chg="add del mod">
          <ac:chgData name="Kristyna Ferris" userId="86aeac9f-971e-413b-9f78-ace434bd0a60" providerId="ADAL" clId="{B8C97037-0D17-430E-BF48-C096BC5E6C2C}" dt="2024-10-02T13:56:27.783" v="3792" actId="478"/>
          <ac:picMkLst>
            <pc:docMk/>
            <pc:sldMk cId="155986890" sldId="389"/>
            <ac:picMk id="5" creationId="{F5A80BA5-1F81-C051-17F7-73C68314F2A7}"/>
          </ac:picMkLst>
        </pc:picChg>
        <pc:picChg chg="add mod">
          <ac:chgData name="Kristyna Ferris" userId="86aeac9f-971e-413b-9f78-ace434bd0a60" providerId="ADAL" clId="{B8C97037-0D17-430E-BF48-C096BC5E6C2C}" dt="2024-10-02T13:56:31.882" v="3794" actId="1076"/>
          <ac:picMkLst>
            <pc:docMk/>
            <pc:sldMk cId="155986890" sldId="389"/>
            <ac:picMk id="6" creationId="{BE7D2436-55BE-F395-2898-DA985330B385}"/>
          </ac:picMkLst>
        </pc:picChg>
      </pc:sldChg>
      <pc:sldChg chg="addSp delSp modSp add mod modNotesTx">
        <pc:chgData name="Kristyna Ferris" userId="86aeac9f-971e-413b-9f78-ace434bd0a60" providerId="ADAL" clId="{B8C97037-0D17-430E-BF48-C096BC5E6C2C}" dt="2024-10-02T14:07:53.980" v="3797" actId="1076"/>
        <pc:sldMkLst>
          <pc:docMk/>
          <pc:sldMk cId="1303602653" sldId="390"/>
        </pc:sldMkLst>
        <pc:spChg chg="mod">
          <ac:chgData name="Kristyna Ferris" userId="86aeac9f-971e-413b-9f78-ace434bd0a60" providerId="ADAL" clId="{B8C97037-0D17-430E-BF48-C096BC5E6C2C}" dt="2024-10-01T16:44:51.774" v="1449" actId="20577"/>
          <ac:spMkLst>
            <pc:docMk/>
            <pc:sldMk cId="1303602653" sldId="390"/>
            <ac:spMk id="4" creationId="{65B90697-0E5E-CFFE-F0B4-DDF4B7C37DD6}"/>
          </ac:spMkLst>
        </pc:spChg>
        <pc:spChg chg="del">
          <ac:chgData name="Kristyna Ferris" userId="86aeac9f-971e-413b-9f78-ace434bd0a60" providerId="ADAL" clId="{B8C97037-0D17-430E-BF48-C096BC5E6C2C}" dt="2024-10-01T16:44:55.761" v="1450" actId="478"/>
          <ac:spMkLst>
            <pc:docMk/>
            <pc:sldMk cId="1303602653" sldId="390"/>
            <ac:spMk id="74" creationId="{E0CE785F-4DED-1971-2936-0F2703795316}"/>
          </ac:spMkLst>
        </pc:spChg>
        <pc:picChg chg="add mod">
          <ac:chgData name="Kristyna Ferris" userId="86aeac9f-971e-413b-9f78-ace434bd0a60" providerId="ADAL" clId="{B8C97037-0D17-430E-BF48-C096BC5E6C2C}" dt="2024-10-01T16:45:42.617" v="1455" actId="14100"/>
          <ac:picMkLst>
            <pc:docMk/>
            <pc:sldMk cId="1303602653" sldId="390"/>
            <ac:picMk id="2" creationId="{2A08FED8-F7D0-63F8-223F-74AE3254D21C}"/>
          </ac:picMkLst>
        </pc:picChg>
        <pc:picChg chg="add mod">
          <ac:chgData name="Kristyna Ferris" userId="86aeac9f-971e-413b-9f78-ace434bd0a60" providerId="ADAL" clId="{B8C97037-0D17-430E-BF48-C096BC5E6C2C}" dt="2024-10-02T14:07:53.980" v="3797" actId="1076"/>
          <ac:picMkLst>
            <pc:docMk/>
            <pc:sldMk cId="1303602653" sldId="390"/>
            <ac:picMk id="3" creationId="{F7544FF3-B595-2FD3-495E-0367FEA7E8BC}"/>
          </ac:picMkLst>
        </pc:picChg>
      </pc:sldChg>
      <pc:sldChg chg="addSp delSp modSp add mod modClrScheme chgLayout">
        <pc:chgData name="Kristyna Ferris" userId="86aeac9f-971e-413b-9f78-ace434bd0a60" providerId="ADAL" clId="{B8C97037-0D17-430E-BF48-C096BC5E6C2C}" dt="2024-10-02T13:55:54.264" v="3786"/>
        <pc:sldMkLst>
          <pc:docMk/>
          <pc:sldMk cId="3933819817" sldId="391"/>
        </pc:sldMkLst>
        <pc:spChg chg="add del mod">
          <ac:chgData name="Kristyna Ferris" userId="86aeac9f-971e-413b-9f78-ace434bd0a60" providerId="ADAL" clId="{B8C97037-0D17-430E-BF48-C096BC5E6C2C}" dt="2024-10-01T16:41:02.067" v="1298"/>
          <ac:spMkLst>
            <pc:docMk/>
            <pc:sldMk cId="3933819817" sldId="391"/>
            <ac:spMk id="4" creationId="{65B90697-0E5E-CFFE-F0B4-DDF4B7C37DD6}"/>
          </ac:spMkLst>
        </pc:spChg>
        <pc:spChg chg="add del mod">
          <ac:chgData name="Kristyna Ferris" userId="86aeac9f-971e-413b-9f78-ace434bd0a60" providerId="ADAL" clId="{B8C97037-0D17-430E-BF48-C096BC5E6C2C}" dt="2024-10-01T16:44:14.688" v="1426" actId="20577"/>
          <ac:spMkLst>
            <pc:docMk/>
            <pc:sldMk cId="3933819817" sldId="391"/>
            <ac:spMk id="74" creationId="{E0CE785F-4DED-1971-2936-0F2703795316}"/>
          </ac:spMkLst>
        </pc:spChg>
        <pc:picChg chg="del">
          <ac:chgData name="Kristyna Ferris" userId="86aeac9f-971e-413b-9f78-ace434bd0a60" providerId="ADAL" clId="{B8C97037-0D17-430E-BF48-C096BC5E6C2C}" dt="2024-10-01T16:40:52.449" v="1292" actId="478"/>
          <ac:picMkLst>
            <pc:docMk/>
            <pc:sldMk cId="3933819817" sldId="391"/>
            <ac:picMk id="2" creationId="{BEE521D4-098D-0285-6B25-F1B8C8169BF9}"/>
          </ac:picMkLst>
        </pc:picChg>
        <pc:picChg chg="add mod">
          <ac:chgData name="Kristyna Ferris" userId="86aeac9f-971e-413b-9f78-ace434bd0a60" providerId="ADAL" clId="{B8C97037-0D17-430E-BF48-C096BC5E6C2C}" dt="2024-10-02T13:55:54.264" v="3786"/>
          <ac:picMkLst>
            <pc:docMk/>
            <pc:sldMk cId="3933819817" sldId="391"/>
            <ac:picMk id="2" creationId="{BFE86CE3-CCFB-3038-3077-9C3E471B56BC}"/>
          </ac:picMkLst>
        </pc:picChg>
        <pc:picChg chg="add mod">
          <ac:chgData name="Kristyna Ferris" userId="86aeac9f-971e-413b-9f78-ace434bd0a60" providerId="ADAL" clId="{B8C97037-0D17-430E-BF48-C096BC5E6C2C}" dt="2024-10-01T16:41:04.502" v="1299" actId="1076"/>
          <ac:picMkLst>
            <pc:docMk/>
            <pc:sldMk cId="3933819817" sldId="391"/>
            <ac:picMk id="3" creationId="{C13923ED-FFDB-8978-49FE-450E10A8273E}"/>
          </ac:picMkLst>
        </pc:picChg>
      </pc:sldChg>
      <pc:sldChg chg="addSp delSp modSp add mod">
        <pc:chgData name="Kristyna Ferris" userId="86aeac9f-971e-413b-9f78-ace434bd0a60" providerId="ADAL" clId="{B8C97037-0D17-430E-BF48-C096BC5E6C2C}" dt="2024-10-02T13:56:09.177" v="3788" actId="166"/>
        <pc:sldMkLst>
          <pc:docMk/>
          <pc:sldMk cId="16700773" sldId="392"/>
        </pc:sldMkLst>
        <pc:spChg chg="mod">
          <ac:chgData name="Kristyna Ferris" userId="86aeac9f-971e-413b-9f78-ace434bd0a60" providerId="ADAL" clId="{B8C97037-0D17-430E-BF48-C096BC5E6C2C}" dt="2024-10-01T16:41:50.400" v="1328" actId="20577"/>
          <ac:spMkLst>
            <pc:docMk/>
            <pc:sldMk cId="16700773" sldId="392"/>
            <ac:spMk id="4" creationId="{65B90697-0E5E-CFFE-F0B4-DDF4B7C37DD6}"/>
          </ac:spMkLst>
        </pc:spChg>
        <pc:spChg chg="del">
          <ac:chgData name="Kristyna Ferris" userId="86aeac9f-971e-413b-9f78-ace434bd0a60" providerId="ADAL" clId="{B8C97037-0D17-430E-BF48-C096BC5E6C2C}" dt="2024-10-01T16:42:03.382" v="1332" actId="478"/>
          <ac:spMkLst>
            <pc:docMk/>
            <pc:sldMk cId="16700773" sldId="392"/>
            <ac:spMk id="74" creationId="{E0CE785F-4DED-1971-2936-0F2703795316}"/>
          </ac:spMkLst>
        </pc:spChg>
        <pc:picChg chg="add mod">
          <ac:chgData name="Kristyna Ferris" userId="86aeac9f-971e-413b-9f78-ace434bd0a60" providerId="ADAL" clId="{B8C97037-0D17-430E-BF48-C096BC5E6C2C}" dt="2024-10-01T16:42:21.453" v="1339" actId="1076"/>
          <ac:picMkLst>
            <pc:docMk/>
            <pc:sldMk cId="16700773" sldId="392"/>
            <ac:picMk id="2" creationId="{406D768B-EAB2-FC12-9EFE-8806D50A5AA0}"/>
          </ac:picMkLst>
        </pc:picChg>
        <pc:picChg chg="del">
          <ac:chgData name="Kristyna Ferris" userId="86aeac9f-971e-413b-9f78-ace434bd0a60" providerId="ADAL" clId="{B8C97037-0D17-430E-BF48-C096BC5E6C2C}" dt="2024-10-01T16:41:54.159" v="1329" actId="478"/>
          <ac:picMkLst>
            <pc:docMk/>
            <pc:sldMk cId="16700773" sldId="392"/>
            <ac:picMk id="3" creationId="{C13923ED-FFDB-8978-49FE-450E10A8273E}"/>
          </ac:picMkLst>
        </pc:picChg>
        <pc:picChg chg="add mod">
          <ac:chgData name="Kristyna Ferris" userId="86aeac9f-971e-413b-9f78-ace434bd0a60" providerId="ADAL" clId="{B8C97037-0D17-430E-BF48-C096BC5E6C2C}" dt="2024-10-02T13:55:56.027" v="3787"/>
          <ac:picMkLst>
            <pc:docMk/>
            <pc:sldMk cId="16700773" sldId="392"/>
            <ac:picMk id="3" creationId="{EB62B659-2695-A38D-D29E-F10D298C27E6}"/>
          </ac:picMkLst>
        </pc:picChg>
        <pc:picChg chg="add mod ord">
          <ac:chgData name="Kristyna Ferris" userId="86aeac9f-971e-413b-9f78-ace434bd0a60" providerId="ADAL" clId="{B8C97037-0D17-430E-BF48-C096BC5E6C2C}" dt="2024-10-02T13:56:09.177" v="3788" actId="166"/>
          <ac:picMkLst>
            <pc:docMk/>
            <pc:sldMk cId="16700773" sldId="392"/>
            <ac:picMk id="5" creationId="{54FCB002-CE2E-9518-2F85-0E09703E90C2}"/>
          </ac:picMkLst>
        </pc:picChg>
      </pc:sldChg>
      <pc:sldChg chg="addSp modSp add mod modNotesTx">
        <pc:chgData name="Kristyna Ferris" userId="86aeac9f-971e-413b-9f78-ace434bd0a60" providerId="ADAL" clId="{B8C97037-0D17-430E-BF48-C096BC5E6C2C}" dt="2024-10-02T14:11:13.790" v="3799" actId="1076"/>
        <pc:sldMkLst>
          <pc:docMk/>
          <pc:sldMk cId="3492233691" sldId="393"/>
        </pc:sldMkLst>
        <pc:spChg chg="add mod">
          <ac:chgData name="Kristyna Ferris" userId="86aeac9f-971e-413b-9f78-ace434bd0a60" providerId="ADAL" clId="{B8C97037-0D17-430E-BF48-C096BC5E6C2C}" dt="2024-10-02T13:37:32.575" v="2500" actId="20577"/>
          <ac:spMkLst>
            <pc:docMk/>
            <pc:sldMk cId="3492233691" sldId="393"/>
            <ac:spMk id="2" creationId="{14C04066-1C15-57C1-B501-0AF1B5843CE4}"/>
          </ac:spMkLst>
        </pc:spChg>
        <pc:spChg chg="add mod">
          <ac:chgData name="Kristyna Ferris" userId="86aeac9f-971e-413b-9f78-ace434bd0a60" providerId="ADAL" clId="{B8C97037-0D17-430E-BF48-C096BC5E6C2C}" dt="2024-10-02T13:40:07.936" v="2594" actId="20577"/>
          <ac:spMkLst>
            <pc:docMk/>
            <pc:sldMk cId="3492233691" sldId="393"/>
            <ac:spMk id="3" creationId="{8C917A86-FB9F-5254-3370-E16CF2C1552A}"/>
          </ac:spMkLst>
        </pc:spChg>
        <pc:spChg chg="mod">
          <ac:chgData name="Kristyna Ferris" userId="86aeac9f-971e-413b-9f78-ace434bd0a60" providerId="ADAL" clId="{B8C97037-0D17-430E-BF48-C096BC5E6C2C}" dt="2024-10-01T20:51:35.851" v="2110" actId="20577"/>
          <ac:spMkLst>
            <pc:docMk/>
            <pc:sldMk cId="3492233691" sldId="393"/>
            <ac:spMk id="4" creationId="{65B90697-0E5E-CFFE-F0B4-DDF4B7C37DD6}"/>
          </ac:spMkLst>
        </pc:spChg>
        <pc:spChg chg="add mod">
          <ac:chgData name="Kristyna Ferris" userId="86aeac9f-971e-413b-9f78-ace434bd0a60" providerId="ADAL" clId="{B8C97037-0D17-430E-BF48-C096BC5E6C2C}" dt="2024-10-02T13:40:31.657" v="2674" actId="20577"/>
          <ac:spMkLst>
            <pc:docMk/>
            <pc:sldMk cId="3492233691" sldId="393"/>
            <ac:spMk id="5" creationId="{EBCCAEE4-C20B-BEDC-0720-40905308A80F}"/>
          </ac:spMkLst>
        </pc:spChg>
        <pc:spChg chg="mod">
          <ac:chgData name="Kristyna Ferris" userId="86aeac9f-971e-413b-9f78-ace434bd0a60" providerId="ADAL" clId="{B8C97037-0D17-430E-BF48-C096BC5E6C2C}" dt="2024-10-02T13:37:40.388" v="2501" actId="1076"/>
          <ac:spMkLst>
            <pc:docMk/>
            <pc:sldMk cId="3492233691" sldId="393"/>
            <ac:spMk id="74" creationId="{E0CE785F-4DED-1971-2936-0F2703795316}"/>
          </ac:spMkLst>
        </pc:spChg>
        <pc:graphicFrameChg chg="add mod">
          <ac:chgData name="Kristyna Ferris" userId="86aeac9f-971e-413b-9f78-ace434bd0a60" providerId="ADAL" clId="{B8C97037-0D17-430E-BF48-C096BC5E6C2C}" dt="2024-10-02T13:39:20.484" v="2504"/>
          <ac:graphicFrameMkLst>
            <pc:docMk/>
            <pc:sldMk cId="3492233691" sldId="393"/>
            <ac:graphicFrameMk id="6" creationId="{751DA5FD-6976-9C25-EC81-309D62BBC723}"/>
          </ac:graphicFrameMkLst>
        </pc:graphicFrameChg>
        <pc:graphicFrameChg chg="add mod">
          <ac:chgData name="Kristyna Ferris" userId="86aeac9f-971e-413b-9f78-ace434bd0a60" providerId="ADAL" clId="{B8C97037-0D17-430E-BF48-C096BC5E6C2C}" dt="2024-10-02T13:39:26.707" v="2505"/>
          <ac:graphicFrameMkLst>
            <pc:docMk/>
            <pc:sldMk cId="3492233691" sldId="393"/>
            <ac:graphicFrameMk id="7" creationId="{7090B716-8218-E14D-B44E-7AD2050000C0}"/>
          </ac:graphicFrameMkLst>
        </pc:graphicFrameChg>
        <pc:picChg chg="add mod">
          <ac:chgData name="Kristyna Ferris" userId="86aeac9f-971e-413b-9f78-ace434bd0a60" providerId="ADAL" clId="{B8C97037-0D17-430E-BF48-C096BC5E6C2C}" dt="2024-10-02T14:11:13.790" v="3799" actId="1076"/>
          <ac:picMkLst>
            <pc:docMk/>
            <pc:sldMk cId="3492233691" sldId="393"/>
            <ac:picMk id="8" creationId="{A953B0DD-7FC6-CE63-F94D-07F8A4893979}"/>
          </ac:picMkLst>
        </pc:picChg>
      </pc:sldChg>
      <pc:sldChg chg="addSp modSp add mod">
        <pc:chgData name="Kristyna Ferris" userId="86aeac9f-971e-413b-9f78-ace434bd0a60" providerId="ADAL" clId="{B8C97037-0D17-430E-BF48-C096BC5E6C2C}" dt="2024-10-02T14:11:21.212" v="3800"/>
        <pc:sldMkLst>
          <pc:docMk/>
          <pc:sldMk cId="291956395" sldId="394"/>
        </pc:sldMkLst>
        <pc:spChg chg="add mod">
          <ac:chgData name="Kristyna Ferris" userId="86aeac9f-971e-413b-9f78-ace434bd0a60" providerId="ADAL" clId="{B8C97037-0D17-430E-BF48-C096BC5E6C2C}" dt="2024-10-02T13:50:35.839" v="3719" actId="20577"/>
          <ac:spMkLst>
            <pc:docMk/>
            <pc:sldMk cId="291956395" sldId="394"/>
            <ac:spMk id="2" creationId="{F1CE0BFB-0A2D-08F9-C1B0-6C2BCD3DAEC5}"/>
          </ac:spMkLst>
        </pc:spChg>
        <pc:spChg chg="mod">
          <ac:chgData name="Kristyna Ferris" userId="86aeac9f-971e-413b-9f78-ace434bd0a60" providerId="ADAL" clId="{B8C97037-0D17-430E-BF48-C096BC5E6C2C}" dt="2024-10-02T13:46:21.344" v="3095" actId="20577"/>
          <ac:spMkLst>
            <pc:docMk/>
            <pc:sldMk cId="291956395" sldId="394"/>
            <ac:spMk id="4" creationId="{65B90697-0E5E-CFFE-F0B4-DDF4B7C37DD6}"/>
          </ac:spMkLst>
        </pc:spChg>
        <pc:spChg chg="mod">
          <ac:chgData name="Kristyna Ferris" userId="86aeac9f-971e-413b-9f78-ace434bd0a60" providerId="ADAL" clId="{B8C97037-0D17-430E-BF48-C096BC5E6C2C}" dt="2024-10-02T13:40:56.481" v="2685" actId="20577"/>
          <ac:spMkLst>
            <pc:docMk/>
            <pc:sldMk cId="291956395" sldId="394"/>
            <ac:spMk id="74" creationId="{E0CE785F-4DED-1971-2936-0F2703795316}"/>
          </ac:spMkLst>
        </pc:spChg>
        <pc:picChg chg="add mod">
          <ac:chgData name="Kristyna Ferris" userId="86aeac9f-971e-413b-9f78-ace434bd0a60" providerId="ADAL" clId="{B8C97037-0D17-430E-BF48-C096BC5E6C2C}" dt="2024-10-02T13:46:33.213" v="3099" actId="1076"/>
          <ac:picMkLst>
            <pc:docMk/>
            <pc:sldMk cId="291956395" sldId="394"/>
            <ac:picMk id="3" creationId="{882E82A1-9324-26AC-BD4F-3F7BA0FCCE4F}"/>
          </ac:picMkLst>
        </pc:picChg>
        <pc:picChg chg="add mod">
          <ac:chgData name="Kristyna Ferris" userId="86aeac9f-971e-413b-9f78-ace434bd0a60" providerId="ADAL" clId="{B8C97037-0D17-430E-BF48-C096BC5E6C2C}" dt="2024-10-02T14:11:21.212" v="3800"/>
          <ac:picMkLst>
            <pc:docMk/>
            <pc:sldMk cId="291956395" sldId="394"/>
            <ac:picMk id="5" creationId="{78CD102C-1206-02A7-1AE9-19428E937E21}"/>
          </ac:picMkLst>
        </pc:picChg>
      </pc:sldChg>
      <pc:sldChg chg="addSp delSp modSp add mod">
        <pc:chgData name="Kristyna Ferris" userId="86aeac9f-971e-413b-9f78-ace434bd0a60" providerId="ADAL" clId="{B8C97037-0D17-430E-BF48-C096BC5E6C2C}" dt="2024-10-02T14:11:23.013" v="3801"/>
        <pc:sldMkLst>
          <pc:docMk/>
          <pc:sldMk cId="3034592725" sldId="395"/>
        </pc:sldMkLst>
        <pc:spChg chg="mod">
          <ac:chgData name="Kristyna Ferris" userId="86aeac9f-971e-413b-9f78-ace434bd0a60" providerId="ADAL" clId="{B8C97037-0D17-430E-BF48-C096BC5E6C2C}" dt="2024-10-02T13:50:51.560" v="3728" actId="27636"/>
          <ac:spMkLst>
            <pc:docMk/>
            <pc:sldMk cId="3034592725" sldId="395"/>
            <ac:spMk id="2" creationId="{F1CE0BFB-0A2D-08F9-C1B0-6C2BCD3DAEC5}"/>
          </ac:spMkLst>
        </pc:spChg>
        <pc:picChg chg="del">
          <ac:chgData name="Kristyna Ferris" userId="86aeac9f-971e-413b-9f78-ace434bd0a60" providerId="ADAL" clId="{B8C97037-0D17-430E-BF48-C096BC5E6C2C}" dt="2024-10-02T13:50:53.599" v="3729" actId="478"/>
          <ac:picMkLst>
            <pc:docMk/>
            <pc:sldMk cId="3034592725" sldId="395"/>
            <ac:picMk id="3" creationId="{882E82A1-9324-26AC-BD4F-3F7BA0FCCE4F}"/>
          </ac:picMkLst>
        </pc:picChg>
        <pc:picChg chg="add mod">
          <ac:chgData name="Kristyna Ferris" userId="86aeac9f-971e-413b-9f78-ace434bd0a60" providerId="ADAL" clId="{B8C97037-0D17-430E-BF48-C096BC5E6C2C}" dt="2024-10-02T14:11:23.013" v="3801"/>
          <ac:picMkLst>
            <pc:docMk/>
            <pc:sldMk cId="3034592725" sldId="395"/>
            <ac:picMk id="5" creationId="{90F97DC4-98F2-5AD8-ACED-B01D9E19BB16}"/>
          </ac:picMkLst>
        </pc:picChg>
        <pc:picChg chg="add mod">
          <ac:chgData name="Kristyna Ferris" userId="86aeac9f-971e-413b-9f78-ace434bd0a60" providerId="ADAL" clId="{B8C97037-0D17-430E-BF48-C096BC5E6C2C}" dt="2024-10-02T13:51:16.772" v="3735" actId="1076"/>
          <ac:picMkLst>
            <pc:docMk/>
            <pc:sldMk cId="3034592725" sldId="395"/>
            <ac:picMk id="2050" creationId="{3737D3CD-C9FC-B706-5A50-8F941EB75D69}"/>
          </ac:picMkLst>
        </pc:picChg>
      </pc:sldChg>
      <pc:sldChg chg="addSp delSp modSp add mod">
        <pc:chgData name="Kristyna Ferris" userId="86aeac9f-971e-413b-9f78-ace434bd0a60" providerId="ADAL" clId="{B8C97037-0D17-430E-BF48-C096BC5E6C2C}" dt="2024-10-02T14:11:24.604" v="3802"/>
        <pc:sldMkLst>
          <pc:docMk/>
          <pc:sldMk cId="3243098475" sldId="396"/>
        </pc:sldMkLst>
        <pc:spChg chg="mod">
          <ac:chgData name="Kristyna Ferris" userId="86aeac9f-971e-413b-9f78-ace434bd0a60" providerId="ADAL" clId="{B8C97037-0D17-430E-BF48-C096BC5E6C2C}" dt="2024-10-02T13:53:14.184" v="3774" actId="27636"/>
          <ac:spMkLst>
            <pc:docMk/>
            <pc:sldMk cId="3243098475" sldId="396"/>
            <ac:spMk id="2" creationId="{F1CE0BFB-0A2D-08F9-C1B0-6C2BCD3DAEC5}"/>
          </ac:spMkLst>
        </pc:spChg>
        <pc:picChg chg="del">
          <ac:chgData name="Kristyna Ferris" userId="86aeac9f-971e-413b-9f78-ace434bd0a60" providerId="ADAL" clId="{B8C97037-0D17-430E-BF48-C096BC5E6C2C}" dt="2024-10-02T13:51:43.933" v="3768" actId="478"/>
          <ac:picMkLst>
            <pc:docMk/>
            <pc:sldMk cId="3243098475" sldId="396"/>
            <ac:picMk id="3" creationId="{882E82A1-9324-26AC-BD4F-3F7BA0FCCE4F}"/>
          </ac:picMkLst>
        </pc:picChg>
        <pc:picChg chg="add mod">
          <ac:chgData name="Kristyna Ferris" userId="86aeac9f-971e-413b-9f78-ace434bd0a60" providerId="ADAL" clId="{B8C97037-0D17-430E-BF48-C096BC5E6C2C}" dt="2024-10-02T13:53:35.430" v="3776" actId="14100"/>
          <ac:picMkLst>
            <pc:docMk/>
            <pc:sldMk cId="3243098475" sldId="396"/>
            <ac:picMk id="5" creationId="{401BC36B-8C04-9D34-3533-41DFE083A5D3}"/>
          </ac:picMkLst>
        </pc:picChg>
        <pc:picChg chg="add mod">
          <ac:chgData name="Kristyna Ferris" userId="86aeac9f-971e-413b-9f78-ace434bd0a60" providerId="ADAL" clId="{B8C97037-0D17-430E-BF48-C096BC5E6C2C}" dt="2024-10-02T14:11:24.604" v="3802"/>
          <ac:picMkLst>
            <pc:docMk/>
            <pc:sldMk cId="3243098475" sldId="396"/>
            <ac:picMk id="6" creationId="{FC42CFC4-1870-CF78-EA1E-A117CBB7ED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fabric/cicd/manage-deploymen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fabric/cicd/manage-deploymen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fabric/cicd/manage-deploymen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fabric/cicd/manage-deploymen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fabric/cicd/manage-deploymen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fabric/cicd/manage-deploymen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Peter</a:t>
            </a:r>
          </a:p>
        </p:txBody>
      </p:sp>
    </p:spTree>
    <p:extLst>
      <p:ext uri="{BB962C8B-B14F-4D97-AF65-F5344CB8AC3E}">
        <p14:creationId xmlns:p14="http://schemas.microsoft.com/office/powerpoint/2010/main" val="3711280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90FCA-A03C-14C6-56CD-ADB1871F9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7ACF5A-8C9C-1CCF-F8E9-2CD2B309F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2DCD02-5442-203C-E16E-67A261493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75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62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1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Walking through how to connect an existing workspace to an Azure DevOps repo, sync to local machine, make changes, and merge those back to the workspace. </a:t>
            </a:r>
          </a:p>
        </p:txBody>
      </p:sp>
    </p:spTree>
    <p:extLst>
      <p:ext uri="{BB962C8B-B14F-4D97-AF65-F5344CB8AC3E}">
        <p14:creationId xmlns:p14="http://schemas.microsoft.com/office/powerpoint/2010/main" val="3954794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221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89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65F4-8401-940C-AC04-7F0AFA3C1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D4532D-0D20-9239-102F-8C6987691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AE7FA6-C9F3-2903-B367-5BAA63174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80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91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DCC18-BC51-836B-DA6E-942FB0B7C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638D3-1CAB-091C-88D1-3D9A69171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286A9-137F-8A60-37E8-A0D7CB95F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67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44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CI/CD workflow options in Fabric - Microsoft Fabric | Microsoft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174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F0521-E918-A79E-FBD4-01BE8A83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FA399D-7ED9-7770-3C2B-CB27165835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F1621F-9251-3A4B-A55C-558891E00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555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69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878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CI/CD workflow options in Fabric - Microsoft Fabric | Microsoft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79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CI/CD workflow options in Fabric - Microsoft Fabric | Microsoft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4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CI/CD workflow options in Fabric - Microsoft Fabric | Microsoft Learn</a:t>
            </a:r>
            <a:endParaRPr lang="en-US" dirty="0"/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The power of CI/CD lies within the ability to make a copy of your code (or report) to develop and test against while your stakeholders interact with the current version.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Using git also enables multiple developers to work on the same project at the same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242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CI/CD workflow options in Fabric - Microsoft Fabric | Microsoft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15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CI/CD workflow options in Fabric - Microsoft Fabric | Microsoft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71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64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52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225" flipH="1">
            <a:off x="6055482" y="2512393"/>
            <a:ext cx="12940143" cy="779118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2FA26100-4D4C-A048-FE9B-61BF8D86D5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2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995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EE066691-775D-752A-65B1-0D1ED6B9F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78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609CC9-0C8D-2850-FF6F-A2622608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359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942578" flipH="1">
            <a:off x="6332505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8426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860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2107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2" name="Graphic 4">
            <a:extLst>
              <a:ext uri="{FF2B5EF4-FFF2-40B4-BE49-F238E27FC236}">
                <a16:creationId xmlns:a16="http://schemas.microsoft.com/office/drawing/2014/main" id="{11BF4D4F-C073-5D4F-15C6-D53B5F4AD7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BBC7F-5ACE-D4EC-CD62-2E379A313F29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B9825E-DF00-0C28-E296-1BA33568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DA90C0E-ED58-0EFC-A43A-14A85B5990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4051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4251-6BE6-707F-6485-E09D7A54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7B56149-406C-79F8-002E-5C1D55C8D05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70340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2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696856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14647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400" b="0" i="0" dirty="0">
                <a:latin typeface="Kanit Light" pitchFamily="2" charset="-34"/>
                <a:cs typeface="Kanit Light" pitchFamily="2" charset="-34"/>
              </a:rPr>
              <a:t>Click to edit Master title style</a:t>
            </a:r>
            <a:endParaRPr lang="en-US" altLang="en-US" sz="2400" b="0" i="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22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BC46AE-254A-AA93-DA74-B7DD798B7E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9115887F-8E42-EFF4-2200-99C2B87A76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72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29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98F257-B9CE-3A2D-13AD-65799289B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80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7F465FB1-AC60-72B8-1AE3-77475626BF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3297" y="-1076828"/>
            <a:ext cx="10257405" cy="96017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5E72E090-FB27-46C1-8E8E-D023176FB5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7D66AD-BB18-DABD-0AEF-A14DD3B648C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08DF14-60AD-498A-E08B-815DD34338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652865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">
            <a:extLst>
              <a:ext uri="{FF2B5EF4-FFF2-40B4-BE49-F238E27FC236}">
                <a16:creationId xmlns:a16="http://schemas.microsoft.com/office/drawing/2014/main" id="{92BAEE07-005B-847F-4826-BBC99DA315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343350"/>
            <a:ext cx="7623993" cy="16761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89935D79-E9C8-8BD8-BA9D-603ECD9AAF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0" name="Picture 9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99947A6A-DB9B-0E7A-F600-8E7C783D43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 dirty="0"/>
              <a:t>“A very wise and interesting quote from someone great can go in this text box”</a:t>
            </a:r>
            <a:endParaRPr lang="en-US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</p:spTree>
    <p:extLst>
      <p:ext uri="{BB962C8B-B14F-4D97-AF65-F5344CB8AC3E}">
        <p14:creationId xmlns:p14="http://schemas.microsoft.com/office/powerpoint/2010/main" val="3875068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5"/>
          <a:stretch/>
        </p:blipFill>
        <p:spPr>
          <a:xfrm>
            <a:off x="-2" y="0"/>
            <a:ext cx="12192002" cy="6244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589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445826"/>
            <a:ext cx="7623993" cy="1676197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54" y="366088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D72C25-E7DB-4EEC-BDE3-431CF22162E6}"/>
              </a:ext>
            </a:extLst>
          </p:cNvPr>
          <p:cNvSpPr/>
          <p:nvPr userDrawn="1"/>
        </p:nvSpPr>
        <p:spPr>
          <a:xfrm>
            <a:off x="-2" y="5627811"/>
            <a:ext cx="12192002" cy="1230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57194-EAE3-718F-1832-CC387B90C739}"/>
              </a:ext>
            </a:extLst>
          </p:cNvPr>
          <p:cNvSpPr/>
          <p:nvPr userDrawn="1"/>
        </p:nvSpPr>
        <p:spPr>
          <a:xfrm>
            <a:off x="0" y="5574199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6BB32-0F9E-6191-A6C0-250AFCCA12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654" y="6026435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37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0CBB96E5-C5F1-75C5-E7C5-C540E1666A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8713" flipH="1" flipV="1">
            <a:off x="6003833" y="3410162"/>
            <a:ext cx="11527251" cy="629740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284710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DE9E-C405-378C-6035-E28DF70192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415644">
            <a:off x="6913863" y="2095958"/>
            <a:ext cx="7772400" cy="5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1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3542" y="0"/>
            <a:ext cx="452845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489473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C0B3-C133-DBDB-BA8D-60832919806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C950E4-6806-3781-EDA7-14D92E20F1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DB6FEFC6-9CF4-AC13-176C-A0AE276B2C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549957"/>
            <a:ext cx="3176013" cy="69827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C3E0E-3DF5-41E4-F542-BAD01FA0825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EFD419-D1D2-661D-9C17-698B1C0A3D0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663542" y="0"/>
            <a:ext cx="4528457" cy="6858000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37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orful snake on a black background&#10;&#10;Description automatically generated">
            <a:extLst>
              <a:ext uri="{FF2B5EF4-FFF2-40B4-BE49-F238E27FC236}">
                <a16:creationId xmlns:a16="http://schemas.microsoft.com/office/drawing/2014/main" id="{D7CF0CA6-5889-F10C-C17B-8CE03EF249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201">
            <a:off x="5887550" y="-4125552"/>
            <a:ext cx="7847141" cy="68644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56194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00596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9" y="561942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28730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898305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278692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27650" y="3228730"/>
            <a:ext cx="5039808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3648475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Evaluate this session at:</a:t>
            </a:r>
            <a:endParaRPr lang="en-US" sz="36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ea typeface="Roboto" panose="02000000000000000000" pitchFamily="2" charset="0"/>
              <a:cs typeface="Kanit SemiBold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www.PASSDataCommunitySummit.com</a:t>
            </a:r>
            <a:r>
              <a:rPr lang="en-GB" sz="3200" b="0" i="0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/evaluation</a:t>
            </a:r>
            <a:endParaRPr lang="en-US" sz="3200" b="0" i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Your feedback is important to us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29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</p:spTree>
    <p:extLst>
      <p:ext uri="{BB962C8B-B14F-4D97-AF65-F5344CB8AC3E}">
        <p14:creationId xmlns:p14="http://schemas.microsoft.com/office/powerpoint/2010/main" val="88955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349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88" r:id="rId4"/>
    <p:sldLayoutId id="2147483778" r:id="rId5"/>
    <p:sldLayoutId id="2147483779" r:id="rId6"/>
    <p:sldLayoutId id="2147483781" r:id="rId7"/>
    <p:sldLayoutId id="2147483782" r:id="rId8"/>
    <p:sldLayoutId id="2147483761" r:id="rId9"/>
    <p:sldLayoutId id="2147483786" r:id="rId10"/>
    <p:sldLayoutId id="2147483767" r:id="rId11"/>
    <p:sldLayoutId id="2147483768" r:id="rId12"/>
    <p:sldLayoutId id="2147483769" r:id="rId13"/>
    <p:sldLayoutId id="2147483783" r:id="rId14"/>
    <p:sldLayoutId id="2147483770" r:id="rId15"/>
    <p:sldLayoutId id="2147483771" r:id="rId16"/>
    <p:sldLayoutId id="2147483766" r:id="rId17"/>
    <p:sldLayoutId id="2147483784" r:id="rId18"/>
    <p:sldLayoutId id="2147483772" r:id="rId19"/>
    <p:sldLayoutId id="2147483760" r:id="rId20"/>
    <p:sldLayoutId id="2147483787" r:id="rId21"/>
    <p:sldLayoutId id="2147483762" r:id="rId2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Kanit Medium" pitchFamily="2" charset="-34"/>
          <a:ea typeface="+mj-ea"/>
          <a:cs typeface="Kanit Medium" pitchFamily="2" charset="-34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3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8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pn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pn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ataonwheels.wordpress.com/" TargetMode="External"/><Relationship Id="rId5" Type="http://schemas.openxmlformats.org/officeDocument/2006/relationships/hyperlink" Target="https://www.linkedin.com/in/kristyna-ferris-dataonwheels/" TargetMode="External"/><Relationship Id="rId4" Type="http://schemas.openxmlformats.org/officeDocument/2006/relationships/image" Target="../media/image2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hyperlink" Target="https://www.linkedin.com/in/kristyna-ferris-dataonwheels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5.png"/><Relationship Id="rId21" Type="http://schemas.openxmlformats.org/officeDocument/2006/relationships/image" Target="../media/image36.png"/><Relationship Id="rId42" Type="http://schemas.openxmlformats.org/officeDocument/2006/relationships/image" Target="../media/image81.png"/><Relationship Id="rId47" Type="http://schemas.openxmlformats.org/officeDocument/2006/relationships/image" Target="../media/image86.png"/><Relationship Id="rId63" Type="http://schemas.openxmlformats.org/officeDocument/2006/relationships/image" Target="../media/image101.png"/><Relationship Id="rId68" Type="http://schemas.openxmlformats.org/officeDocument/2006/relationships/image" Target="../media/image106.png"/><Relationship Id="rId7" Type="http://schemas.openxmlformats.org/officeDocument/2006/relationships/image" Target="../media/image49.png"/><Relationship Id="rId71" Type="http://schemas.openxmlformats.org/officeDocument/2006/relationships/image" Target="../media/image10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9.png"/><Relationship Id="rId29" Type="http://schemas.openxmlformats.org/officeDocument/2006/relationships/image" Target="../media/image68.png"/><Relationship Id="rId11" Type="http://schemas.openxmlformats.org/officeDocument/2006/relationships/image" Target="../media/image53.png"/><Relationship Id="rId24" Type="http://schemas.openxmlformats.org/officeDocument/2006/relationships/image" Target="../media/image38.png"/><Relationship Id="rId32" Type="http://schemas.openxmlformats.org/officeDocument/2006/relationships/image" Target="../media/image71.png"/><Relationship Id="rId37" Type="http://schemas.openxmlformats.org/officeDocument/2006/relationships/image" Target="../media/image76.png"/><Relationship Id="rId40" Type="http://schemas.openxmlformats.org/officeDocument/2006/relationships/image" Target="../media/image79.png"/><Relationship Id="rId45" Type="http://schemas.openxmlformats.org/officeDocument/2006/relationships/image" Target="../media/image84.png"/><Relationship Id="rId53" Type="http://schemas.openxmlformats.org/officeDocument/2006/relationships/image" Target="../media/image91.png"/><Relationship Id="rId58" Type="http://schemas.openxmlformats.org/officeDocument/2006/relationships/image" Target="../media/image96.png"/><Relationship Id="rId66" Type="http://schemas.openxmlformats.org/officeDocument/2006/relationships/image" Target="../media/image104.png"/><Relationship Id="rId5" Type="http://schemas.openxmlformats.org/officeDocument/2006/relationships/image" Target="../media/image47.png"/><Relationship Id="rId61" Type="http://schemas.openxmlformats.org/officeDocument/2006/relationships/image" Target="../media/image99.png"/><Relationship Id="rId19" Type="http://schemas.openxmlformats.org/officeDocument/2006/relationships/image" Target="../media/image60.png"/><Relationship Id="rId14" Type="http://schemas.openxmlformats.org/officeDocument/2006/relationships/image" Target="../media/image56.png"/><Relationship Id="rId22" Type="http://schemas.openxmlformats.org/officeDocument/2006/relationships/image" Target="../media/image62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Relationship Id="rId35" Type="http://schemas.openxmlformats.org/officeDocument/2006/relationships/image" Target="../media/image74.png"/><Relationship Id="rId43" Type="http://schemas.openxmlformats.org/officeDocument/2006/relationships/image" Target="../media/image82.png"/><Relationship Id="rId48" Type="http://schemas.openxmlformats.org/officeDocument/2006/relationships/image" Target="../media/image87.png"/><Relationship Id="rId56" Type="http://schemas.openxmlformats.org/officeDocument/2006/relationships/image" Target="../media/image94.png"/><Relationship Id="rId64" Type="http://schemas.openxmlformats.org/officeDocument/2006/relationships/image" Target="../media/image102.png"/><Relationship Id="rId69" Type="http://schemas.openxmlformats.org/officeDocument/2006/relationships/image" Target="../media/image107.png"/><Relationship Id="rId8" Type="http://schemas.openxmlformats.org/officeDocument/2006/relationships/image" Target="../media/image50.png"/><Relationship Id="rId51" Type="http://schemas.openxmlformats.org/officeDocument/2006/relationships/image" Target="../media/image89.png"/><Relationship Id="rId72" Type="http://schemas.openxmlformats.org/officeDocument/2006/relationships/image" Target="../media/image1.png"/><Relationship Id="rId3" Type="http://schemas.openxmlformats.org/officeDocument/2006/relationships/image" Target="../media/image45.png"/><Relationship Id="rId12" Type="http://schemas.openxmlformats.org/officeDocument/2006/relationships/image" Target="../media/image54.png"/><Relationship Id="rId17" Type="http://schemas.openxmlformats.org/officeDocument/2006/relationships/image" Target="../media/image58.png"/><Relationship Id="rId25" Type="http://schemas.openxmlformats.org/officeDocument/2006/relationships/image" Target="../media/image64.png"/><Relationship Id="rId33" Type="http://schemas.openxmlformats.org/officeDocument/2006/relationships/image" Target="../media/image72.png"/><Relationship Id="rId38" Type="http://schemas.openxmlformats.org/officeDocument/2006/relationships/image" Target="../media/image77.png"/><Relationship Id="rId46" Type="http://schemas.openxmlformats.org/officeDocument/2006/relationships/image" Target="../media/image85.png"/><Relationship Id="rId59" Type="http://schemas.openxmlformats.org/officeDocument/2006/relationships/image" Target="../media/image97.png"/><Relationship Id="rId67" Type="http://schemas.openxmlformats.org/officeDocument/2006/relationships/image" Target="../media/image105.png"/><Relationship Id="rId20" Type="http://schemas.openxmlformats.org/officeDocument/2006/relationships/image" Target="../media/image61.png"/><Relationship Id="rId41" Type="http://schemas.openxmlformats.org/officeDocument/2006/relationships/image" Target="../media/image80.png"/><Relationship Id="rId54" Type="http://schemas.openxmlformats.org/officeDocument/2006/relationships/image" Target="../media/image92.png"/><Relationship Id="rId62" Type="http://schemas.openxmlformats.org/officeDocument/2006/relationships/image" Target="../media/image100.png"/><Relationship Id="rId70" Type="http://schemas.openxmlformats.org/officeDocument/2006/relationships/image" Target="../media/image10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png"/><Relationship Id="rId15" Type="http://schemas.openxmlformats.org/officeDocument/2006/relationships/image" Target="../media/image57.png"/><Relationship Id="rId23" Type="http://schemas.openxmlformats.org/officeDocument/2006/relationships/image" Target="../media/image63.png"/><Relationship Id="rId28" Type="http://schemas.openxmlformats.org/officeDocument/2006/relationships/image" Target="../media/image67.png"/><Relationship Id="rId36" Type="http://schemas.openxmlformats.org/officeDocument/2006/relationships/image" Target="../media/image75.emf"/><Relationship Id="rId49" Type="http://schemas.openxmlformats.org/officeDocument/2006/relationships/image" Target="../media/image26.png"/><Relationship Id="rId57" Type="http://schemas.openxmlformats.org/officeDocument/2006/relationships/image" Target="../media/image95.png"/><Relationship Id="rId10" Type="http://schemas.openxmlformats.org/officeDocument/2006/relationships/image" Target="../media/image52.png"/><Relationship Id="rId31" Type="http://schemas.openxmlformats.org/officeDocument/2006/relationships/image" Target="../media/image70.png"/><Relationship Id="rId44" Type="http://schemas.openxmlformats.org/officeDocument/2006/relationships/image" Target="../media/image83.png"/><Relationship Id="rId52" Type="http://schemas.openxmlformats.org/officeDocument/2006/relationships/image" Target="../media/image90.png"/><Relationship Id="rId60" Type="http://schemas.openxmlformats.org/officeDocument/2006/relationships/image" Target="../media/image98.png"/><Relationship Id="rId65" Type="http://schemas.openxmlformats.org/officeDocument/2006/relationships/image" Target="../media/image10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3" Type="http://schemas.openxmlformats.org/officeDocument/2006/relationships/image" Target="../media/image55.png"/><Relationship Id="rId18" Type="http://schemas.openxmlformats.org/officeDocument/2006/relationships/image" Target="../media/image59.png"/><Relationship Id="rId39" Type="http://schemas.openxmlformats.org/officeDocument/2006/relationships/image" Target="../media/image78.png"/><Relationship Id="rId34" Type="http://schemas.openxmlformats.org/officeDocument/2006/relationships/image" Target="../media/image73.png"/><Relationship Id="rId50" Type="http://schemas.openxmlformats.org/officeDocument/2006/relationships/image" Target="../media/image88.png"/><Relationship Id="rId55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2989-D05E-DD6B-FF94-9CAAA745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977417"/>
            <a:ext cx="7021347" cy="2745336"/>
          </a:xfrm>
        </p:spPr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n-US" dirty="0"/>
              <a:t>Microsoft Fabric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Time to Git CI/CD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9AEFF-CBEB-E2C1-8DB7-8E46C58BF0E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Solution Architect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480760-A0E3-3439-CF91-C43B0FC70AB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P3 Adaptive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D90EFA-7AD8-12E3-9B44-6ACEE2AD79E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Kristyna Ferris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C7FEA1-AB7E-9CB6-8F50-4AE63228928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sz="2800" dirty="0"/>
              <a:t>She/Her</a:t>
            </a:r>
          </a:p>
        </p:txBody>
      </p:sp>
    </p:spTree>
    <p:extLst>
      <p:ext uri="{BB962C8B-B14F-4D97-AF65-F5344CB8AC3E}">
        <p14:creationId xmlns:p14="http://schemas.microsoft.com/office/powerpoint/2010/main" val="3161267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5400" dirty="0"/>
              <a:t>PR Etiquette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6" y="1668188"/>
            <a:ext cx="7093637" cy="469686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bg1"/>
                </a:solidFill>
              </a:rPr>
              <a:t>Make sure your code uses clear variables and naming conventions.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bg1"/>
                </a:solidFill>
              </a:rPr>
              <a:t>Commit often and write clear commit messages.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bg1"/>
                </a:solidFill>
              </a:rPr>
              <a:t>Put notes into your code to help future you and current reviewers.</a:t>
            </a:r>
          </a:p>
        </p:txBody>
      </p:sp>
      <p:pic>
        <p:nvPicPr>
          <p:cNvPr id="3" name="Picture 2" descr="Image result for pull request meme">
            <a:extLst>
              <a:ext uri="{FF2B5EF4-FFF2-40B4-BE49-F238E27FC236}">
                <a16:creationId xmlns:a16="http://schemas.microsoft.com/office/drawing/2014/main" id="{C13923ED-FFDB-8978-49FE-450E10A82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651" y="1668188"/>
            <a:ext cx="3961509" cy="42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E86CE3-CCFB-3038-3077-9C3E471B56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59" y="235971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19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1734B-D33B-2393-5992-FFF6FCD48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9D3A8F65-06DF-6BBC-72BC-8454B83230F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5400" dirty="0"/>
              <a:t>One does not simply review a PBIP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42BFD051-C6AA-02E3-DC2D-75F2CFAC29CD}"/>
              </a:ext>
            </a:extLst>
          </p:cNvPr>
          <p:cNvSpPr txBox="1">
            <a:spLocks/>
          </p:cNvSpPr>
          <p:nvPr/>
        </p:nvSpPr>
        <p:spPr>
          <a:xfrm>
            <a:off x="369046" y="1668188"/>
            <a:ext cx="6126347" cy="469686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bg1"/>
                </a:solidFill>
              </a:rPr>
              <a:t>PBIP = Power BI Project file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bg1"/>
                </a:solidFill>
              </a:rPr>
              <a:t>PBIPs make it possible for us to source control Power BI Reports and Semantic Models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bg1"/>
                </a:solidFill>
              </a:rPr>
              <a:t>Reviewing a PBIP in DevOps requires an ability to visualize JSON as an object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4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326B3A-DA6B-9A0F-47FE-84249594FC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59" y="235971"/>
            <a:ext cx="649660" cy="649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094A9-17BC-9CFA-56D1-BF9AA4F0A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450" y="1670816"/>
            <a:ext cx="5441567" cy="309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3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5400" dirty="0"/>
              <a:t>PBIP PRs</a:t>
            </a:r>
          </a:p>
        </p:txBody>
      </p:sp>
      <p:pic>
        <p:nvPicPr>
          <p:cNvPr id="2" name="Picture 2" descr="What Is JSON?. You might have heard a lot about JSON… | by RYMS | The ...">
            <a:extLst>
              <a:ext uri="{FF2B5EF4-FFF2-40B4-BE49-F238E27FC236}">
                <a16:creationId xmlns:a16="http://schemas.microsoft.com/office/drawing/2014/main" id="{406D768B-EAB2-FC12-9EFE-8806D50A5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11" y="1155139"/>
            <a:ext cx="4857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62B659-2695-A38D-D29E-F10D298C27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59" y="235971"/>
            <a:ext cx="649660" cy="649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FCB002-CE2E-9518-2F85-0E09703E9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92942"/>
            <a:ext cx="5872163" cy="563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5400" dirty="0"/>
              <a:t>Unconventional Use of Deployment Pipelines 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7" y="1566041"/>
            <a:ext cx="6415210" cy="479901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/>
                </a:solidFill>
              </a:rPr>
              <a:t>DevOps isn’t quite the tool we are looking for to review Power BI report changes.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/>
                </a:solidFill>
              </a:rPr>
              <a:t>Fabric deployment pipelines can offer us a better way to review visual changes to a report.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/>
                </a:solidFill>
              </a:rPr>
              <a:t>Still add notes into the PR itself to help the review process.</a:t>
            </a:r>
          </a:p>
        </p:txBody>
      </p:sp>
      <p:pic>
        <p:nvPicPr>
          <p:cNvPr id="2" name="Picture 2" descr="Image result for use the force luke">
            <a:extLst>
              <a:ext uri="{FF2B5EF4-FFF2-40B4-BE49-F238E27FC236}">
                <a16:creationId xmlns:a16="http://schemas.microsoft.com/office/drawing/2014/main" id="{0932D2DC-F8FC-676A-A64D-23D7FA8C9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257" y="1818595"/>
            <a:ext cx="5038695" cy="283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7D2436-55BE-F395-2898-DA985330B3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3293" y="200818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6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5400" dirty="0"/>
              <a:t>Demo Time!</a:t>
            </a:r>
          </a:p>
        </p:txBody>
      </p:sp>
      <p:pic>
        <p:nvPicPr>
          <p:cNvPr id="2" name="Picture 2" descr="Meme Creator - And Now LIVE DEMO">
            <a:extLst>
              <a:ext uri="{FF2B5EF4-FFF2-40B4-BE49-F238E27FC236}">
                <a16:creationId xmlns:a16="http://schemas.microsoft.com/office/drawing/2014/main" id="{2A08FED8-F7D0-63F8-223F-74AE3254D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09" y="1465809"/>
            <a:ext cx="8270823" cy="457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544FF3-B595-2FD3-495E-0367FEA7E8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3293" y="492942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02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11210725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5400" dirty="0"/>
              <a:t>Limitations</a:t>
            </a:r>
            <a:endParaRPr lang="en-US" sz="5400" i="1" dirty="0"/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210207" y="2081194"/>
            <a:ext cx="2995448" cy="428386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Tx/>
              <a:buNone/>
            </a:pPr>
            <a:r>
              <a:rPr lang="en-US" sz="3000" b="1" dirty="0">
                <a:solidFill>
                  <a:schemeClr val="bg1"/>
                </a:solidFill>
              </a:rPr>
              <a:t>Preview 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</a:rPr>
              <a:t>Data pipelines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</a:rPr>
              <a:t>Lakehouse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</a:rPr>
              <a:t>Paginated Reports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</a:rPr>
              <a:t>Power BI Reports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</a:rPr>
              <a:t>Semantic Models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</a:rPr>
              <a:t>Spark Job Definitions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C04066-1C15-57C1-B501-0AF1B5843CE4}"/>
              </a:ext>
            </a:extLst>
          </p:cNvPr>
          <p:cNvSpPr txBox="1">
            <a:spLocks/>
          </p:cNvSpPr>
          <p:nvPr/>
        </p:nvSpPr>
        <p:spPr>
          <a:xfrm>
            <a:off x="369047" y="1175719"/>
            <a:ext cx="11564648" cy="715074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Tx/>
              <a:buNone/>
            </a:pPr>
            <a:r>
              <a:rPr lang="en-US" sz="3200" dirty="0">
                <a:solidFill>
                  <a:schemeClr val="bg1"/>
                </a:solidFill>
              </a:rPr>
              <a:t>A lot of items are in </a:t>
            </a:r>
            <a:r>
              <a:rPr lang="en-US" sz="3200" b="1" dirty="0">
                <a:solidFill>
                  <a:schemeClr val="bg1"/>
                </a:solidFill>
              </a:rPr>
              <a:t>preview</a:t>
            </a:r>
            <a:r>
              <a:rPr lang="en-US" sz="3200" dirty="0">
                <a:solidFill>
                  <a:schemeClr val="bg1"/>
                </a:solidFill>
              </a:rPr>
              <a:t>, Notebooks are the only supported item not in preview.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17A86-FB9F-5254-3370-E16CF2C1552A}"/>
              </a:ext>
            </a:extLst>
          </p:cNvPr>
          <p:cNvSpPr txBox="1">
            <a:spLocks/>
          </p:cNvSpPr>
          <p:nvPr/>
        </p:nvSpPr>
        <p:spPr>
          <a:xfrm>
            <a:off x="6566116" y="2081194"/>
            <a:ext cx="5083444" cy="485097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Tx/>
              <a:buNone/>
            </a:pPr>
            <a:r>
              <a:rPr lang="en-US" sz="2800" b="1" dirty="0">
                <a:solidFill>
                  <a:schemeClr val="bg1"/>
                </a:solidFill>
              </a:rPr>
              <a:t>Unsupported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</a:rPr>
              <a:t>AI Skill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</a:rPr>
              <a:t>Apache Airflow Job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</a:rPr>
              <a:t>API for </a:t>
            </a:r>
            <a:r>
              <a:rPr lang="en-US" sz="2800" dirty="0" err="1">
                <a:solidFill>
                  <a:schemeClr val="bg1"/>
                </a:solidFill>
              </a:rPr>
              <a:t>GraphQL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</a:rPr>
              <a:t>Dashboard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</a:rPr>
              <a:t>Dataflow Gen 1 &amp; 2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</a:rPr>
              <a:t>Datamart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 err="1">
                <a:solidFill>
                  <a:schemeClr val="bg1"/>
                </a:solidFill>
              </a:rPr>
              <a:t>Eventhouse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CCAEE4-C20B-BEDC-0720-40905308A80F}"/>
              </a:ext>
            </a:extLst>
          </p:cNvPr>
          <p:cNvSpPr txBox="1">
            <a:spLocks/>
          </p:cNvSpPr>
          <p:nvPr/>
        </p:nvSpPr>
        <p:spPr>
          <a:xfrm>
            <a:off x="9505629" y="2603801"/>
            <a:ext cx="3084162" cy="416819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 err="1">
                <a:solidFill>
                  <a:schemeClr val="bg1"/>
                </a:solidFill>
              </a:rPr>
              <a:t>Eventstream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</a:rPr>
              <a:t>Mirrored Databases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</a:rPr>
              <a:t>ML Models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</a:rPr>
              <a:t>Reflex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</a:rPr>
              <a:t>Scorecard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53B0DD-7FC6-CE63-F94D-07F8A48939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4843" y="256895"/>
            <a:ext cx="648110" cy="6481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255591-3BE8-217F-C20A-A859410D3A26}"/>
              </a:ext>
            </a:extLst>
          </p:cNvPr>
          <p:cNvSpPr txBox="1">
            <a:spLocks/>
          </p:cNvSpPr>
          <p:nvPr/>
        </p:nvSpPr>
        <p:spPr>
          <a:xfrm>
            <a:off x="2977278" y="2603801"/>
            <a:ext cx="2648607" cy="1905138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</a:rPr>
              <a:t>Spark Environment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</a:rPr>
              <a:t>Warehouse</a:t>
            </a:r>
          </a:p>
        </p:txBody>
      </p:sp>
    </p:spTree>
    <p:extLst>
      <p:ext uri="{BB962C8B-B14F-4D97-AF65-F5344CB8AC3E}">
        <p14:creationId xmlns:p14="http://schemas.microsoft.com/office/powerpoint/2010/main" val="3492233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5400" dirty="0"/>
              <a:t>Eccentric Bugs &amp; Features - 1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5891794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Tx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1CE0BFB-0A2D-08F9-C1B0-6C2BCD3DAEC5}"/>
              </a:ext>
            </a:extLst>
          </p:cNvPr>
          <p:cNvSpPr txBox="1">
            <a:spLocks/>
          </p:cNvSpPr>
          <p:nvPr/>
        </p:nvSpPr>
        <p:spPr>
          <a:xfrm>
            <a:off x="585786" y="1412166"/>
            <a:ext cx="7473334" cy="4283864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4400" dirty="0">
                <a:solidFill>
                  <a:schemeClr val="bg1"/>
                </a:solidFill>
              </a:rPr>
              <a:t>Syncing from a workspace or to a workspace will often return errors.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4000" i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2E82A1-9324-26AC-BD4F-3F7BA0FCC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625" y="1412166"/>
            <a:ext cx="3458328" cy="4283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CD102C-1206-02A7-1AE9-19428E937E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4843" y="256895"/>
            <a:ext cx="648110" cy="64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6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D5164-DB23-ADCC-557A-4B15BC658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46E67510-7D98-8ACC-7065-E8F374AE435B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5400" dirty="0"/>
              <a:t>Eccentric “Features” - 1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8ACDF3F4-89EF-E676-D2E5-40D19DECE532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5891794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Tx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41FED2-BCED-9D84-43CB-758B3D35DC2B}"/>
              </a:ext>
            </a:extLst>
          </p:cNvPr>
          <p:cNvSpPr txBox="1">
            <a:spLocks/>
          </p:cNvSpPr>
          <p:nvPr/>
        </p:nvSpPr>
        <p:spPr>
          <a:xfrm>
            <a:off x="585786" y="1412166"/>
            <a:ext cx="7473334" cy="4283864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4400" dirty="0">
                <a:solidFill>
                  <a:schemeClr val="bg1"/>
                </a:solidFill>
              </a:rPr>
              <a:t>Syncing from a workspace or to a workspace will often return errors.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4000" i="1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i="1" dirty="0">
                <a:solidFill>
                  <a:schemeClr val="bg1"/>
                </a:solidFill>
              </a:rPr>
              <a:t>Work Around: refresh browser or log out then back in.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5D91E-11C8-E7D9-85B0-3ECCC2D40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625" y="1412166"/>
            <a:ext cx="3458328" cy="4283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32DBF3-339E-E074-C187-212D99C9BF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4843" y="256895"/>
            <a:ext cx="648110" cy="64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86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5400" dirty="0"/>
              <a:t>Eccentric “Features” - 2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5891794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Tx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1CE0BFB-0A2D-08F9-C1B0-6C2BCD3DAEC5}"/>
              </a:ext>
            </a:extLst>
          </p:cNvPr>
          <p:cNvSpPr txBox="1">
            <a:spLocks/>
          </p:cNvSpPr>
          <p:nvPr/>
        </p:nvSpPr>
        <p:spPr>
          <a:xfrm>
            <a:off x="585786" y="1412166"/>
            <a:ext cx="7473334" cy="495289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3600" dirty="0">
                <a:solidFill>
                  <a:schemeClr val="bg1"/>
                </a:solidFill>
              </a:rPr>
              <a:t>Before doing a PR into the branch your workspace is based on, you must make sure that item has no changes in the workspace that need to be pushed to the repo.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i="1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Tx/>
              <a:buChar char="-"/>
            </a:pP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21 Funny Programmer Memes for developers">
            <a:extLst>
              <a:ext uri="{FF2B5EF4-FFF2-40B4-BE49-F238E27FC236}">
                <a16:creationId xmlns:a16="http://schemas.microsoft.com/office/drawing/2014/main" id="{3737D3CD-C9FC-B706-5A50-8F941EB7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20" y="1412166"/>
            <a:ext cx="3763833" cy="376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F97DC4-98F2-5AD8-ACED-B01D9E19BB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4843" y="256895"/>
            <a:ext cx="648110" cy="64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92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9792C-C444-7D9D-4D6C-1C349A9A8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CE40C750-50C3-BA5E-E48C-C8C924E48FED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5400" dirty="0"/>
              <a:t>Eccentric “Features” - 2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8F055D24-6C36-7A0C-36FF-EBCE9C67A10A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5891794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Tx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52BF314-2305-8C88-5DCF-166C2EC8C436}"/>
              </a:ext>
            </a:extLst>
          </p:cNvPr>
          <p:cNvSpPr txBox="1">
            <a:spLocks/>
          </p:cNvSpPr>
          <p:nvPr/>
        </p:nvSpPr>
        <p:spPr>
          <a:xfrm>
            <a:off x="585786" y="1412166"/>
            <a:ext cx="7473334" cy="495289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3600" dirty="0">
                <a:solidFill>
                  <a:schemeClr val="bg1"/>
                </a:solidFill>
              </a:rPr>
              <a:t>Before doing a PR into the branch your workspace is based on, you must make sure that item has no changes in the workspace that need to be pushed to the repo.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200" i="1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3200" b="1" i="1" dirty="0">
                <a:solidFill>
                  <a:schemeClr val="bg1"/>
                </a:solidFill>
              </a:rPr>
              <a:t>Work Around: revert change in PR, pull in the changes from the workspace, then redo the PR and sync into the workspace. </a:t>
            </a:r>
          </a:p>
        </p:txBody>
      </p:sp>
      <p:pic>
        <p:nvPicPr>
          <p:cNvPr id="2050" name="Picture 2" descr="21 Funny Programmer Memes for developers">
            <a:extLst>
              <a:ext uri="{FF2B5EF4-FFF2-40B4-BE49-F238E27FC236}">
                <a16:creationId xmlns:a16="http://schemas.microsoft.com/office/drawing/2014/main" id="{1E3D2910-822D-6B8C-1194-52EF4318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20" y="1412166"/>
            <a:ext cx="3763833" cy="376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6356F-49DF-E186-2BEA-44F5CE9DC4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4843" y="256895"/>
            <a:ext cx="648110" cy="64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68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602D98-B165-DFEE-4761-236319378C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488" y="5506582"/>
            <a:ext cx="455067" cy="45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072D5-2BFA-C74B-3011-AB4B881D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Kristyna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0B07E8E-4C78-2C87-E9E9-011A88ACA1B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B0B128-EC91-F8B2-9381-CF6D30B7252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96821" y="4953374"/>
            <a:ext cx="5336557" cy="55320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@data_dragoness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D601E-5488-021F-8DDA-F6BE1B324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6821" y="5474352"/>
            <a:ext cx="8147482" cy="553208"/>
          </a:xfrm>
        </p:spPr>
        <p:txBody>
          <a:bodyPr>
            <a:normAutofit/>
          </a:bodyPr>
          <a:lstStyle/>
          <a:p>
            <a:r>
              <a:rPr lang="en-US" dirty="0">
                <a:hlinkClick r:id="rId5"/>
              </a:rPr>
              <a:t>https://www.linkedin.com/in/</a:t>
            </a:r>
            <a:r>
              <a:rPr lang="en-US" sz="2800" dirty="0">
                <a:hlinkClick r:id="rId5"/>
              </a:rPr>
              <a:t>kristyna-ferris-dataonwheels</a:t>
            </a:r>
            <a:r>
              <a:rPr lang="en-US" dirty="0">
                <a:hlinkClick r:id="rId5"/>
              </a:rPr>
              <a:t>/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11D37A-8E51-EA63-FA32-759CE5EEEBE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6821" y="5995330"/>
            <a:ext cx="5336557" cy="553208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6"/>
              </a:rPr>
              <a:t>https://dataonwheels.wordpress.com/</a:t>
            </a:r>
            <a:endParaRPr lang="en-US" sz="2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2DE89C-A912-1CE5-0081-6C07A21AE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Ferris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55D0D6B-DAC1-6AA3-B115-BCC15224041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61225" y="2070658"/>
            <a:ext cx="5474813" cy="263834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Microsoft MVP, Data Platform &amp; Fabric</a:t>
            </a:r>
            <a:br>
              <a:rPr lang="en-US" sz="3200" dirty="0"/>
            </a:br>
            <a:r>
              <a:rPr lang="en-US" sz="3200" dirty="0"/>
              <a:t>Solution Architect, P3 Adaptive</a:t>
            </a:r>
            <a:br>
              <a:rPr lang="en-US" sz="3200" dirty="0"/>
            </a:br>
            <a:r>
              <a:rPr lang="en-US" sz="3200" dirty="0"/>
              <a:t>Lexington Data Tech Group co-organizer</a:t>
            </a:r>
            <a:br>
              <a:rPr lang="en-US" sz="3200" dirty="0"/>
            </a:br>
            <a:r>
              <a:rPr lang="en-US" sz="3200" dirty="0"/>
              <a:t>Co-author on DataOnWheels</a:t>
            </a:r>
            <a:br>
              <a:rPr lang="en-US" sz="3200" dirty="0"/>
            </a:br>
            <a:r>
              <a:rPr lang="en-US" sz="3200" dirty="0"/>
              <a:t>Co-founder of Data On Rails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CC71C60E-81A4-230D-0312-813C2260AA66}"/>
              </a:ext>
            </a:extLst>
          </p:cNvPr>
          <p:cNvSpPr/>
          <p:nvPr/>
        </p:nvSpPr>
        <p:spPr>
          <a:xfrm>
            <a:off x="226823" y="5049895"/>
            <a:ext cx="363204" cy="371085"/>
          </a:xfrm>
          <a:custGeom>
            <a:avLst/>
            <a:gdLst>
              <a:gd name="connsiteX0" fmla="*/ 216156 w 363204"/>
              <a:gd name="connsiteY0" fmla="*/ 157129 h 371085"/>
              <a:gd name="connsiteX1" fmla="*/ 351367 w 363204"/>
              <a:gd name="connsiteY1" fmla="*/ 0 h 371085"/>
              <a:gd name="connsiteX2" fmla="*/ 319326 w 363204"/>
              <a:gd name="connsiteY2" fmla="*/ 0 h 371085"/>
              <a:gd name="connsiteX3" fmla="*/ 201922 w 363204"/>
              <a:gd name="connsiteY3" fmla="*/ 136433 h 371085"/>
              <a:gd name="connsiteX4" fmla="*/ 108152 w 363204"/>
              <a:gd name="connsiteY4" fmla="*/ 0 h 371085"/>
              <a:gd name="connsiteX5" fmla="*/ 0 w 363204"/>
              <a:gd name="connsiteY5" fmla="*/ 0 h 371085"/>
              <a:gd name="connsiteX6" fmla="*/ 141798 w 363204"/>
              <a:gd name="connsiteY6" fmla="*/ 206311 h 371085"/>
              <a:gd name="connsiteX7" fmla="*/ 0 w 363204"/>
              <a:gd name="connsiteY7" fmla="*/ 371085 h 371085"/>
              <a:gd name="connsiteX8" fmla="*/ 32042 w 363204"/>
              <a:gd name="connsiteY8" fmla="*/ 371085 h 371085"/>
              <a:gd name="connsiteX9" fmla="*/ 156024 w 363204"/>
              <a:gd name="connsiteY9" fmla="*/ 227007 h 371085"/>
              <a:gd name="connsiteX10" fmla="*/ 255052 w 363204"/>
              <a:gd name="connsiteY10" fmla="*/ 371085 h 371085"/>
              <a:gd name="connsiteX11" fmla="*/ 363204 w 363204"/>
              <a:gd name="connsiteY11" fmla="*/ 371085 h 371085"/>
              <a:gd name="connsiteX12" fmla="*/ 216148 w 363204"/>
              <a:gd name="connsiteY12" fmla="*/ 157129 h 371085"/>
              <a:gd name="connsiteX13" fmla="*/ 216156 w 363204"/>
              <a:gd name="connsiteY13" fmla="*/ 157129 h 371085"/>
              <a:gd name="connsiteX14" fmla="*/ 172269 w 363204"/>
              <a:gd name="connsiteY14" fmla="*/ 208129 h 371085"/>
              <a:gd name="connsiteX15" fmla="*/ 157902 w 363204"/>
              <a:gd name="connsiteY15" fmla="*/ 187585 h 371085"/>
              <a:gd name="connsiteX16" fmla="*/ 43588 w 363204"/>
              <a:gd name="connsiteY16" fmla="*/ 24115 h 371085"/>
              <a:gd name="connsiteX17" fmla="*/ 92803 w 363204"/>
              <a:gd name="connsiteY17" fmla="*/ 24115 h 371085"/>
              <a:gd name="connsiteX18" fmla="*/ 185056 w 363204"/>
              <a:gd name="connsiteY18" fmla="*/ 156040 h 371085"/>
              <a:gd name="connsiteX19" fmla="*/ 199423 w 363204"/>
              <a:gd name="connsiteY19" fmla="*/ 176584 h 371085"/>
              <a:gd name="connsiteX20" fmla="*/ 319341 w 363204"/>
              <a:gd name="connsiteY20" fmla="*/ 348067 h 371085"/>
              <a:gd name="connsiteX21" fmla="*/ 270126 w 363204"/>
              <a:gd name="connsiteY21" fmla="*/ 348067 h 371085"/>
              <a:gd name="connsiteX22" fmla="*/ 172269 w 363204"/>
              <a:gd name="connsiteY22" fmla="*/ 208137 h 371085"/>
              <a:gd name="connsiteX23" fmla="*/ 172269 w 363204"/>
              <a:gd name="connsiteY23" fmla="*/ 208129 h 37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3204" h="371085">
                <a:moveTo>
                  <a:pt x="216156" y="157129"/>
                </a:moveTo>
                <a:lnTo>
                  <a:pt x="351367" y="0"/>
                </a:lnTo>
                <a:lnTo>
                  <a:pt x="319326" y="0"/>
                </a:lnTo>
                <a:lnTo>
                  <a:pt x="201922" y="136433"/>
                </a:lnTo>
                <a:lnTo>
                  <a:pt x="108152" y="0"/>
                </a:lnTo>
                <a:lnTo>
                  <a:pt x="0" y="0"/>
                </a:lnTo>
                <a:lnTo>
                  <a:pt x="141798" y="206311"/>
                </a:lnTo>
                <a:lnTo>
                  <a:pt x="0" y="371085"/>
                </a:lnTo>
                <a:lnTo>
                  <a:pt x="32042" y="371085"/>
                </a:lnTo>
                <a:lnTo>
                  <a:pt x="156024" y="227007"/>
                </a:lnTo>
                <a:lnTo>
                  <a:pt x="255052" y="371085"/>
                </a:lnTo>
                <a:lnTo>
                  <a:pt x="363204" y="371085"/>
                </a:lnTo>
                <a:lnTo>
                  <a:pt x="216148" y="157129"/>
                </a:lnTo>
                <a:lnTo>
                  <a:pt x="216156" y="157129"/>
                </a:lnTo>
                <a:close/>
                <a:moveTo>
                  <a:pt x="172269" y="208129"/>
                </a:moveTo>
                <a:lnTo>
                  <a:pt x="157902" y="187585"/>
                </a:lnTo>
                <a:lnTo>
                  <a:pt x="43588" y="24115"/>
                </a:lnTo>
                <a:lnTo>
                  <a:pt x="92803" y="24115"/>
                </a:lnTo>
                <a:lnTo>
                  <a:pt x="185056" y="156040"/>
                </a:lnTo>
                <a:lnTo>
                  <a:pt x="199423" y="176584"/>
                </a:lnTo>
                <a:lnTo>
                  <a:pt x="319341" y="348067"/>
                </a:lnTo>
                <a:lnTo>
                  <a:pt x="270126" y="348067"/>
                </a:lnTo>
                <a:lnTo>
                  <a:pt x="172269" y="208137"/>
                </a:lnTo>
                <a:lnTo>
                  <a:pt x="172269" y="208129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  <a:gs pos="65000">
                <a:schemeClr val="accent2"/>
              </a:gs>
              <a:gs pos="35000">
                <a:schemeClr val="accent1"/>
              </a:gs>
            </a:gsLst>
            <a:lin ang="2700000" scaled="1"/>
            <a:tileRect/>
          </a:gradFill>
          <a:ln w="30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EAA8A0-25AF-078E-654F-9E803481C6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488" y="6036120"/>
            <a:ext cx="478737" cy="4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45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5400" dirty="0"/>
              <a:t>Eccentric “Features”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5891794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Tx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1CE0BFB-0A2D-08F9-C1B0-6C2BCD3DAEC5}"/>
              </a:ext>
            </a:extLst>
          </p:cNvPr>
          <p:cNvSpPr txBox="1">
            <a:spLocks/>
          </p:cNvSpPr>
          <p:nvPr/>
        </p:nvSpPr>
        <p:spPr>
          <a:xfrm>
            <a:off x="585786" y="1412166"/>
            <a:ext cx="6287980" cy="466317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4000" dirty="0">
                <a:solidFill>
                  <a:schemeClr val="bg1"/>
                </a:solidFill>
              </a:rPr>
              <a:t>Occasionally, pulling in changes doesn’t work at all.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BC36B-8C04-9D34-3533-41DFE083A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619" y="1567150"/>
            <a:ext cx="4145791" cy="3562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42CFC4-1870-CF78-EA1E-A117CBB7ED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4843" y="256895"/>
            <a:ext cx="648110" cy="64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98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5EE49-C55B-0FD5-1BC0-06DE9F046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23A4087B-0462-D041-E00B-04BAFBF54B02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5400" dirty="0"/>
              <a:t>Eccentric “Features”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21AB5421-D67C-F693-A524-FC862442A91F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5891794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Tx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ACDBB92-92DA-DCCF-04FB-A0D72F94ADE6}"/>
              </a:ext>
            </a:extLst>
          </p:cNvPr>
          <p:cNvSpPr txBox="1">
            <a:spLocks/>
          </p:cNvSpPr>
          <p:nvPr/>
        </p:nvSpPr>
        <p:spPr>
          <a:xfrm>
            <a:off x="585786" y="1412166"/>
            <a:ext cx="6946390" cy="466317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3600" dirty="0">
                <a:solidFill>
                  <a:schemeClr val="bg1"/>
                </a:solidFill>
              </a:rPr>
              <a:t>Occasionally, pulling in changes doesn’t work at all.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i="1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3600" b="1" i="1" dirty="0">
                <a:solidFill>
                  <a:schemeClr val="bg1"/>
                </a:solidFill>
              </a:rPr>
              <a:t>Work Around (?): bypass the repo process and make the change directly in the workspace Fabric item. Annoying, but it must be done.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E1A3C-3539-BB11-3D9F-9C72F51A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619" y="1567150"/>
            <a:ext cx="4145791" cy="3562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2756CE-B866-33FB-C150-263896D0C9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4843" y="256895"/>
            <a:ext cx="648110" cy="64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45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D7C9736-60E7-2A1E-1ABB-92DFDFDAF3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738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C3B01-53E3-65BD-CCF2-E1EF06F67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1016" y="1781660"/>
            <a:ext cx="3532172" cy="1284752"/>
          </a:xfrm>
        </p:spPr>
        <p:txBody>
          <a:bodyPr/>
          <a:lstStyle/>
          <a:p>
            <a:r>
              <a:rPr lang="en-US" sz="5400" dirty="0"/>
              <a:t>Git Hub Link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6564C-F769-8602-8E00-8F91F300125C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@data_dragoness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09619D-2546-1276-2235-932FC4F9960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365881" y="4954942"/>
            <a:ext cx="8513410" cy="553208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hlinkClick r:id="rId2"/>
              </a:rPr>
              <a:t>https://www.linkedin.com/in/kristyna-ferris-dataonwheels/</a:t>
            </a:r>
            <a:endParaRPr lang="en-US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39D22-273E-CEAC-48CF-7E9E1D01498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65882" y="5475920"/>
            <a:ext cx="10511891" cy="553208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hlinkClick r:id="rId3"/>
              </a:rPr>
              <a:t>https://dataonwheels.wordpress.com/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A28DD-D325-5B6C-548A-CBAEA1017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4978612"/>
            <a:ext cx="455067" cy="455067"/>
          </a:xfrm>
          <a:prstGeom prst="rect">
            <a:avLst/>
          </a:prstGeom>
        </p:spPr>
      </p:pic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D5CA7437-9EE1-06F8-33A4-EF1337D32649}"/>
              </a:ext>
            </a:extLst>
          </p:cNvPr>
          <p:cNvSpPr/>
          <p:nvPr/>
        </p:nvSpPr>
        <p:spPr>
          <a:xfrm>
            <a:off x="920470" y="4521925"/>
            <a:ext cx="363204" cy="371085"/>
          </a:xfrm>
          <a:custGeom>
            <a:avLst/>
            <a:gdLst>
              <a:gd name="connsiteX0" fmla="*/ 216156 w 363204"/>
              <a:gd name="connsiteY0" fmla="*/ 157129 h 371085"/>
              <a:gd name="connsiteX1" fmla="*/ 351367 w 363204"/>
              <a:gd name="connsiteY1" fmla="*/ 0 h 371085"/>
              <a:gd name="connsiteX2" fmla="*/ 319326 w 363204"/>
              <a:gd name="connsiteY2" fmla="*/ 0 h 371085"/>
              <a:gd name="connsiteX3" fmla="*/ 201922 w 363204"/>
              <a:gd name="connsiteY3" fmla="*/ 136433 h 371085"/>
              <a:gd name="connsiteX4" fmla="*/ 108152 w 363204"/>
              <a:gd name="connsiteY4" fmla="*/ 0 h 371085"/>
              <a:gd name="connsiteX5" fmla="*/ 0 w 363204"/>
              <a:gd name="connsiteY5" fmla="*/ 0 h 371085"/>
              <a:gd name="connsiteX6" fmla="*/ 141798 w 363204"/>
              <a:gd name="connsiteY6" fmla="*/ 206311 h 371085"/>
              <a:gd name="connsiteX7" fmla="*/ 0 w 363204"/>
              <a:gd name="connsiteY7" fmla="*/ 371085 h 371085"/>
              <a:gd name="connsiteX8" fmla="*/ 32042 w 363204"/>
              <a:gd name="connsiteY8" fmla="*/ 371085 h 371085"/>
              <a:gd name="connsiteX9" fmla="*/ 156024 w 363204"/>
              <a:gd name="connsiteY9" fmla="*/ 227007 h 371085"/>
              <a:gd name="connsiteX10" fmla="*/ 255052 w 363204"/>
              <a:gd name="connsiteY10" fmla="*/ 371085 h 371085"/>
              <a:gd name="connsiteX11" fmla="*/ 363204 w 363204"/>
              <a:gd name="connsiteY11" fmla="*/ 371085 h 371085"/>
              <a:gd name="connsiteX12" fmla="*/ 216148 w 363204"/>
              <a:gd name="connsiteY12" fmla="*/ 157129 h 371085"/>
              <a:gd name="connsiteX13" fmla="*/ 216156 w 363204"/>
              <a:gd name="connsiteY13" fmla="*/ 157129 h 371085"/>
              <a:gd name="connsiteX14" fmla="*/ 172269 w 363204"/>
              <a:gd name="connsiteY14" fmla="*/ 208129 h 371085"/>
              <a:gd name="connsiteX15" fmla="*/ 157902 w 363204"/>
              <a:gd name="connsiteY15" fmla="*/ 187585 h 371085"/>
              <a:gd name="connsiteX16" fmla="*/ 43588 w 363204"/>
              <a:gd name="connsiteY16" fmla="*/ 24115 h 371085"/>
              <a:gd name="connsiteX17" fmla="*/ 92803 w 363204"/>
              <a:gd name="connsiteY17" fmla="*/ 24115 h 371085"/>
              <a:gd name="connsiteX18" fmla="*/ 185056 w 363204"/>
              <a:gd name="connsiteY18" fmla="*/ 156040 h 371085"/>
              <a:gd name="connsiteX19" fmla="*/ 199423 w 363204"/>
              <a:gd name="connsiteY19" fmla="*/ 176584 h 371085"/>
              <a:gd name="connsiteX20" fmla="*/ 319341 w 363204"/>
              <a:gd name="connsiteY20" fmla="*/ 348067 h 371085"/>
              <a:gd name="connsiteX21" fmla="*/ 270126 w 363204"/>
              <a:gd name="connsiteY21" fmla="*/ 348067 h 371085"/>
              <a:gd name="connsiteX22" fmla="*/ 172269 w 363204"/>
              <a:gd name="connsiteY22" fmla="*/ 208137 h 371085"/>
              <a:gd name="connsiteX23" fmla="*/ 172269 w 363204"/>
              <a:gd name="connsiteY23" fmla="*/ 208129 h 37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3204" h="371085">
                <a:moveTo>
                  <a:pt x="216156" y="157129"/>
                </a:moveTo>
                <a:lnTo>
                  <a:pt x="351367" y="0"/>
                </a:lnTo>
                <a:lnTo>
                  <a:pt x="319326" y="0"/>
                </a:lnTo>
                <a:lnTo>
                  <a:pt x="201922" y="136433"/>
                </a:lnTo>
                <a:lnTo>
                  <a:pt x="108152" y="0"/>
                </a:lnTo>
                <a:lnTo>
                  <a:pt x="0" y="0"/>
                </a:lnTo>
                <a:lnTo>
                  <a:pt x="141798" y="206311"/>
                </a:lnTo>
                <a:lnTo>
                  <a:pt x="0" y="371085"/>
                </a:lnTo>
                <a:lnTo>
                  <a:pt x="32042" y="371085"/>
                </a:lnTo>
                <a:lnTo>
                  <a:pt x="156024" y="227007"/>
                </a:lnTo>
                <a:lnTo>
                  <a:pt x="255052" y="371085"/>
                </a:lnTo>
                <a:lnTo>
                  <a:pt x="363204" y="371085"/>
                </a:lnTo>
                <a:lnTo>
                  <a:pt x="216148" y="157129"/>
                </a:lnTo>
                <a:lnTo>
                  <a:pt x="216156" y="157129"/>
                </a:lnTo>
                <a:close/>
                <a:moveTo>
                  <a:pt x="172269" y="208129"/>
                </a:moveTo>
                <a:lnTo>
                  <a:pt x="157902" y="187585"/>
                </a:lnTo>
                <a:lnTo>
                  <a:pt x="43588" y="24115"/>
                </a:lnTo>
                <a:lnTo>
                  <a:pt x="92803" y="24115"/>
                </a:lnTo>
                <a:lnTo>
                  <a:pt x="185056" y="156040"/>
                </a:lnTo>
                <a:lnTo>
                  <a:pt x="199423" y="176584"/>
                </a:lnTo>
                <a:lnTo>
                  <a:pt x="319341" y="348067"/>
                </a:lnTo>
                <a:lnTo>
                  <a:pt x="270126" y="348067"/>
                </a:lnTo>
                <a:lnTo>
                  <a:pt x="172269" y="208137"/>
                </a:lnTo>
                <a:lnTo>
                  <a:pt x="172269" y="208129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  <a:gs pos="65000">
                <a:schemeClr val="accent2"/>
              </a:gs>
              <a:gs pos="35000">
                <a:schemeClr val="accent1"/>
              </a:gs>
            </a:gsLst>
            <a:lin ang="2700000" scaled="1"/>
            <a:tileRect/>
          </a:gradFill>
          <a:ln w="30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09F1A-A815-36C3-EB0B-C78A910FD3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508150"/>
            <a:ext cx="478737" cy="4787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F143E6-7BFB-4CD2-DAE2-6D232CFD7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780" y="1026641"/>
            <a:ext cx="3284034" cy="31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12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Icons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85E32-878C-0E3F-0DAB-26CFD1FC51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937" y="4044768"/>
            <a:ext cx="648110" cy="648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2C348A-A8F3-98B7-54DF-797551CF5E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8546" y="1279027"/>
            <a:ext cx="648110" cy="648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3CC40-480E-83FE-A3D9-B786D8B0B5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937" y="1267567"/>
            <a:ext cx="665512" cy="665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B8D112-27FF-CA5A-F3E6-1C8B39FCD3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6764" y="2276560"/>
            <a:ext cx="648110" cy="648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44C8E-7C56-B441-6D1E-4F86E40F68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1145" y="1267567"/>
            <a:ext cx="683451" cy="6834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36DC9F-9933-54C8-AAB3-39BC226C52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2038" y="3134255"/>
            <a:ext cx="648110" cy="648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393B3F-99B3-A653-E1C7-583DFD30EBC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7534" y="4964534"/>
            <a:ext cx="648110" cy="6481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4DFCE2-14C3-1F57-41D0-B775661239F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2816" y="4053160"/>
            <a:ext cx="648110" cy="6481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A62022-D0E8-1056-52BE-1E66A59A2FA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1145" y="3138605"/>
            <a:ext cx="648110" cy="6481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5E9717-2486-06DA-CFD0-0DF93DEC308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3130" y="2235428"/>
            <a:ext cx="648110" cy="6481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EFAFB5-8352-6A46-F4C5-BF34607608C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" t="-2047" r="-493" b="2866"/>
          <a:stretch/>
        </p:blipFill>
        <p:spPr>
          <a:xfrm>
            <a:off x="443041" y="4953053"/>
            <a:ext cx="648110" cy="6428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5436F8-D530-6B53-D94F-AECF0C3296B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626" y="4953054"/>
            <a:ext cx="648110" cy="6481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7748AF-0B70-B2F1-F38B-F57335916C8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4480" y="4052936"/>
            <a:ext cx="648110" cy="6481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C3CF53-3419-CEB4-699C-8DF5A9E94DF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424" y="2220256"/>
            <a:ext cx="648110" cy="6481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A0AF27-9980-18C2-EB9F-797819AC82C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680" y="3138986"/>
            <a:ext cx="648110" cy="6481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91CAC7-0D95-952F-F126-094EB10D841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8250" y="1270640"/>
            <a:ext cx="680378" cy="6803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F70091-0B5B-FD8A-D9E4-B27B0C143F55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8507" y="2228272"/>
            <a:ext cx="649660" cy="6496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92BB1C-A4F6-A906-4EE6-42DF62F52DC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9216" y="3137421"/>
            <a:ext cx="649660" cy="6496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F9453F-84D0-114E-C4C2-3DDE04DB5AD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3677" y="2210378"/>
            <a:ext cx="649660" cy="6496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5ABE530-5090-3862-E6F4-603DB68A417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0451" y="1267567"/>
            <a:ext cx="649660" cy="6496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F023B68-753A-8496-A0E3-3F89A1C23762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781" y="2224420"/>
            <a:ext cx="649660" cy="6496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BCCE55-710B-BC17-BDB8-298C994816EE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4280" y="3132631"/>
            <a:ext cx="649660" cy="6496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B21B76-2E13-E43C-4FE4-CE517319B4C5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1048" y="2235065"/>
            <a:ext cx="649660" cy="6496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97AE41-4D3A-CF6E-8CF6-74F211E50A32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6731" y="1282081"/>
            <a:ext cx="649660" cy="6496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1AC545-4BD1-3349-EDD9-DE86A0D737FA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1997" y="1289680"/>
            <a:ext cx="649660" cy="6496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A5399A9-2492-82B5-B74A-4D471D734AE7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0857" y="2224742"/>
            <a:ext cx="649660" cy="6496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1DC40B-AD1A-12FF-BD7B-C5D5DAF205C3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6228" y="4045518"/>
            <a:ext cx="649660" cy="6496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0662B7C-4ED6-905F-E780-12F4D19BE07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8507" y="4946194"/>
            <a:ext cx="649660" cy="6496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AB35C3-83E8-7334-936D-79E3CE38FC9C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6689" y="3138291"/>
            <a:ext cx="649660" cy="6496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B5B1F25-FCA0-E4E9-8E63-3C42A1121F58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7565" y="3132912"/>
            <a:ext cx="649660" cy="6496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14BAC47-D63B-CBED-5C2B-E871075DE0A6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4397" y="1281686"/>
            <a:ext cx="649660" cy="6496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403367B-B4E7-BEFC-46DB-6CD6B0449A1C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3370" y="3132687"/>
            <a:ext cx="649660" cy="6496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01921F6-9032-B443-0B06-079669555C97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8274" y="4032685"/>
            <a:ext cx="649660" cy="6496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E5B5DD-6FB8-18B8-B42E-450B7473C6CE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0"/>
          <a:stretch/>
        </p:blipFill>
        <p:spPr>
          <a:xfrm>
            <a:off x="3726343" y="4052310"/>
            <a:ext cx="649660" cy="63003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8AC62A5-FBFB-9A47-26D3-5F2D1312433C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8681" y="4966835"/>
            <a:ext cx="649660" cy="6496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515A2CE-6FE0-ADB3-A47D-66379982436D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6749" y="4960516"/>
            <a:ext cx="649660" cy="64966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D57F5B0-8295-7161-38F0-A3936754BD87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4121" y="4060626"/>
            <a:ext cx="649660" cy="64966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D653279-6400-2592-7103-057D38FA211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1498" y="4971489"/>
            <a:ext cx="649660" cy="6496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B515FF9-6633-6DDA-7A39-F86F972794ED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04759" y="1290196"/>
            <a:ext cx="670117" cy="67011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EF0318D-CCD3-2453-4209-F1A0BB7CF8FD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7365" y="3133212"/>
            <a:ext cx="649660" cy="64966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5812169-AF59-0C82-2356-B1958D8B91A7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9728" y="4971558"/>
            <a:ext cx="649660" cy="64966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8A35190-1BF9-0B09-9842-00ECF7368F3E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7134" y="4051213"/>
            <a:ext cx="649660" cy="64966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9EC54FF-DDAB-C88E-6E51-A260ABAF4136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781" y="3133212"/>
            <a:ext cx="649660" cy="64966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3356D55-23EF-B830-7BA2-0A6FECEF380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9347" y="2228272"/>
            <a:ext cx="649660" cy="64966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19ADC44-79E3-2418-66B2-A03596348F13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93031" y="4045053"/>
            <a:ext cx="649660" cy="64966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46862A0-673E-6B7A-280E-069EA5B0F85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4955" y="1272166"/>
            <a:ext cx="649660" cy="64966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E1A34AA-60A5-659B-80BF-3EEC28FC5F78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3355" y="2224684"/>
            <a:ext cx="649660" cy="64966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323798A-5F91-902D-5465-E2C3AA143822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29880" y="3132915"/>
            <a:ext cx="649660" cy="64966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4FA49B1-716D-1F97-17A4-35B5C33D8640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90640" y="1276009"/>
            <a:ext cx="649660" cy="6496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75DAE11-8AF3-8B03-2CDB-3F5F899FBAC1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4252" y="2244469"/>
            <a:ext cx="467702" cy="62451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B397A6E-742B-E70B-B644-19717E167A76}"/>
              </a:ext>
            </a:extLst>
          </p:cNvPr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0125" y="1288149"/>
            <a:ext cx="662714" cy="66271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B5094E0-FE83-ABB8-8558-046F3B3AF772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5251" y="4055956"/>
            <a:ext cx="649660" cy="64966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AA08905-A117-ADC6-4DD5-B913B1C999DC}"/>
              </a:ext>
            </a:extLst>
          </p:cNvPr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0540" y="5007704"/>
            <a:ext cx="649660" cy="64966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4BD8DBE-DA4F-8DA4-2D4C-C40F8A6D47AF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1846" y="4056393"/>
            <a:ext cx="649660" cy="64966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21B751A-2A33-E378-E63A-41ADA70E1299}"/>
              </a:ext>
            </a:extLst>
          </p:cNvPr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5337" y="3137031"/>
            <a:ext cx="649660" cy="64966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C23FB69-8D54-8724-5ABA-165F97B991D3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2195" y="3132631"/>
            <a:ext cx="649660" cy="64966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0E470DE-5A90-99D0-6CD9-22254D883467}"/>
              </a:ext>
            </a:extLst>
          </p:cNvPr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2619" y="2223842"/>
            <a:ext cx="649660" cy="64966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792AC51-713C-2C0C-8334-B39425C1F79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7197" y="3133285"/>
            <a:ext cx="649660" cy="64966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B84F20-7F7D-08C3-22A9-BF79FBFAC7EA}"/>
              </a:ext>
            </a:extLst>
          </p:cNvPr>
          <p:cNvPicPr>
            <a:picLocks noChangeAspect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5108" y="2244469"/>
            <a:ext cx="649660" cy="64966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89556E4-4281-7532-F4E0-80A91EE83AB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4914" y="2234718"/>
            <a:ext cx="649660" cy="64966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E10616D-253D-A0EC-E24A-103C8B675236}"/>
              </a:ext>
            </a:extLst>
          </p:cNvPr>
          <p:cNvPicPr>
            <a:picLocks noChangeAspect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102" y="1281686"/>
            <a:ext cx="649660" cy="64966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CFB5155-1F2F-4459-12F6-4921612140B4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05718" y="4963759"/>
            <a:ext cx="649660" cy="64966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E63C5C9-38AF-C329-4E62-7ACD4E388F59}"/>
              </a:ext>
            </a:extLst>
          </p:cNvPr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7723" y="4979157"/>
            <a:ext cx="649660" cy="64966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BBA2CDB-E4DB-C52C-ACD7-767726A644A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4281" y="4054324"/>
            <a:ext cx="649660" cy="64966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63E7C15-999F-E1E1-A4D7-720AEBC84257}"/>
              </a:ext>
            </a:extLst>
          </p:cNvPr>
          <p:cNvPicPr>
            <a:picLocks noChangeAspect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0663" y="1287370"/>
            <a:ext cx="649660" cy="64966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A602ACD-94E0-66EA-7474-E183E91332BC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7196" y="4970607"/>
            <a:ext cx="649660" cy="64966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B0C7230-F3F4-EAC0-FF3F-D2F5E372830F}"/>
              </a:ext>
            </a:extLst>
          </p:cNvPr>
          <p:cNvPicPr>
            <a:picLocks noChangeAspect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2830" y="4951105"/>
            <a:ext cx="649660" cy="64966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E2B741B-CC86-3655-3DDB-BC2E15F52922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4070" y="4069850"/>
            <a:ext cx="649660" cy="64966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6727BEA-BEB6-FA1F-3A06-3F01DB949126}"/>
              </a:ext>
            </a:extLst>
          </p:cNvPr>
          <p:cNvPicPr>
            <a:picLocks noChangeAspect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5300" y="4020793"/>
            <a:ext cx="695545" cy="695545"/>
          </a:xfrm>
          <a:prstGeom prst="rect">
            <a:avLst/>
          </a:prstGeom>
        </p:spPr>
      </p:pic>
      <p:sp>
        <p:nvSpPr>
          <p:cNvPr id="2" name="Content Placeholder 130">
            <a:extLst>
              <a:ext uri="{FF2B5EF4-FFF2-40B4-BE49-F238E27FC236}">
                <a16:creationId xmlns:a16="http://schemas.microsoft.com/office/drawing/2014/main" id="{93E0A513-92BD-0F4F-F638-0AEEA8AF84FD}"/>
              </a:ext>
            </a:extLst>
          </p:cNvPr>
          <p:cNvSpPr txBox="1">
            <a:spLocks/>
          </p:cNvSpPr>
          <p:nvPr/>
        </p:nvSpPr>
        <p:spPr>
          <a:xfrm>
            <a:off x="461280" y="5829139"/>
            <a:ext cx="9418359" cy="382429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72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72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72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>
                <a:solidFill>
                  <a:schemeClr val="bg1"/>
                </a:solidFill>
              </a:rPr>
              <a:t>*For stats and description content only, </a:t>
            </a:r>
            <a:r>
              <a:rPr lang="en-US" sz="1800" dirty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rPr>
              <a:t>do not </a:t>
            </a:r>
            <a:r>
              <a:rPr lang="en-US" sz="1800" dirty="0">
                <a:solidFill>
                  <a:schemeClr val="bg1"/>
                </a:solidFill>
              </a:rPr>
              <a:t>include in master slides and layouts</a:t>
            </a:r>
          </a:p>
        </p:txBody>
      </p:sp>
    </p:spTree>
    <p:extLst>
      <p:ext uri="{BB962C8B-B14F-4D97-AF65-F5344CB8AC3E}">
        <p14:creationId xmlns:p14="http://schemas.microsoft.com/office/powerpoint/2010/main" val="2355614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Using the icons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5891794" cy="177460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Tx/>
              <a:buNone/>
            </a:pPr>
            <a:r>
              <a:rPr lang="en-US" dirty="0">
                <a:solidFill>
                  <a:schemeClr val="bg1"/>
                </a:solidFill>
              </a:rPr>
              <a:t>The icons can be used big or small. </a:t>
            </a:r>
          </a:p>
          <a:p>
            <a:pPr marL="0" indent="0">
              <a:lnSpc>
                <a:spcPct val="120000"/>
              </a:lnSpc>
              <a:buFontTx/>
              <a:buNone/>
            </a:pPr>
            <a:r>
              <a:rPr lang="en-US" dirty="0">
                <a:solidFill>
                  <a:schemeClr val="bg1"/>
                </a:solidFill>
              </a:rPr>
              <a:t>Please avoid overlapping or distorting the icons.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D35044F-7342-EBDC-2480-163B7D9ED6D8}"/>
              </a:ext>
            </a:extLst>
          </p:cNvPr>
          <p:cNvSpPr txBox="1"/>
          <p:nvPr/>
        </p:nvSpPr>
        <p:spPr>
          <a:xfrm>
            <a:off x="1135622" y="3953341"/>
            <a:ext cx="491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0" dirty="0">
                <a:solidFill>
                  <a:schemeClr val="bg1"/>
                </a:solidFill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They can be used as bullet points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5FDD9B-A3B2-5737-AF22-C0837AAACF40}"/>
              </a:ext>
            </a:extLst>
          </p:cNvPr>
          <p:cNvSpPr txBox="1"/>
          <p:nvPr/>
        </p:nvSpPr>
        <p:spPr>
          <a:xfrm>
            <a:off x="1135622" y="4689114"/>
            <a:ext cx="482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0" dirty="0">
                <a:solidFill>
                  <a:schemeClr val="bg1"/>
                </a:solidFill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Just like they’re being used here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9BD48CE-2F7A-6AA2-EAE4-AB0F9DC930C2}"/>
              </a:ext>
            </a:extLst>
          </p:cNvPr>
          <p:cNvSpPr txBox="1"/>
          <p:nvPr/>
        </p:nvSpPr>
        <p:spPr>
          <a:xfrm>
            <a:off x="1135622" y="5442149"/>
            <a:ext cx="6232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0" dirty="0">
                <a:solidFill>
                  <a:schemeClr val="bg1"/>
                </a:solidFill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Keep them relevant to the point if possible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2628211-0206-1746-D7AC-A7A62C201F46}"/>
              </a:ext>
            </a:extLst>
          </p:cNvPr>
          <p:cNvSpPr txBox="1"/>
          <p:nvPr/>
        </p:nvSpPr>
        <p:spPr>
          <a:xfrm>
            <a:off x="3691054" y="747132"/>
            <a:ext cx="18473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endParaRPr lang="en-US" sz="1200" b="0" dirty="0">
              <a:solidFill>
                <a:schemeClr val="bg1"/>
              </a:solidFill>
              <a:latin typeface="IBM Plex Sans Medium" panose="020B0503050203000203" pitchFamily="34" charset="0"/>
              <a:ea typeface="Roboto" panose="02000000000000000000" pitchFamily="2" charset="0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5705695-F285-54C0-78A7-6FC577C03A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329" y="4616882"/>
            <a:ext cx="623389" cy="62338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87B21C7-A9C8-493B-1094-56F30C127B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329" y="3828343"/>
            <a:ext cx="623389" cy="62338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6F138149-062C-A8CF-16E1-2AB9C6943D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742" y="5360541"/>
            <a:ext cx="623389" cy="623389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706E772-E526-77AE-09A5-B0C1F9C5870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63794"/>
            <a:ext cx="3945556" cy="39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22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834CA7-FAB4-F757-206C-06F88229CACE}"/>
              </a:ext>
            </a:extLst>
          </p:cNvPr>
          <p:cNvSpPr/>
          <p:nvPr/>
        </p:nvSpPr>
        <p:spPr>
          <a:xfrm>
            <a:off x="602166" y="1639229"/>
            <a:ext cx="4828478" cy="1293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Logos and other icons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605B355-9829-2A94-199A-CD6E0C93F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1354" y="4895695"/>
            <a:ext cx="1409700" cy="1231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EC299C-6515-4B18-2ECD-74F2D67256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0204" y="1859826"/>
            <a:ext cx="4089788" cy="8991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0AD4A84-E269-CEEF-A6D5-C68D875D3F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50205" y="3410810"/>
            <a:ext cx="4089786" cy="899173"/>
          </a:xfrm>
          <a:prstGeom prst="rect">
            <a:avLst/>
          </a:prstGeom>
        </p:spPr>
      </p:pic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1C36DD91-C70D-39B6-E907-545C97A21BFB}"/>
              </a:ext>
            </a:extLst>
          </p:cNvPr>
          <p:cNvSpPr/>
          <p:nvPr/>
        </p:nvSpPr>
        <p:spPr>
          <a:xfrm>
            <a:off x="7508680" y="1625418"/>
            <a:ext cx="642861" cy="656810"/>
          </a:xfrm>
          <a:custGeom>
            <a:avLst/>
            <a:gdLst>
              <a:gd name="connsiteX0" fmla="*/ 216156 w 363204"/>
              <a:gd name="connsiteY0" fmla="*/ 157129 h 371085"/>
              <a:gd name="connsiteX1" fmla="*/ 351367 w 363204"/>
              <a:gd name="connsiteY1" fmla="*/ 0 h 371085"/>
              <a:gd name="connsiteX2" fmla="*/ 319326 w 363204"/>
              <a:gd name="connsiteY2" fmla="*/ 0 h 371085"/>
              <a:gd name="connsiteX3" fmla="*/ 201922 w 363204"/>
              <a:gd name="connsiteY3" fmla="*/ 136433 h 371085"/>
              <a:gd name="connsiteX4" fmla="*/ 108152 w 363204"/>
              <a:gd name="connsiteY4" fmla="*/ 0 h 371085"/>
              <a:gd name="connsiteX5" fmla="*/ 0 w 363204"/>
              <a:gd name="connsiteY5" fmla="*/ 0 h 371085"/>
              <a:gd name="connsiteX6" fmla="*/ 141798 w 363204"/>
              <a:gd name="connsiteY6" fmla="*/ 206311 h 371085"/>
              <a:gd name="connsiteX7" fmla="*/ 0 w 363204"/>
              <a:gd name="connsiteY7" fmla="*/ 371085 h 371085"/>
              <a:gd name="connsiteX8" fmla="*/ 32042 w 363204"/>
              <a:gd name="connsiteY8" fmla="*/ 371085 h 371085"/>
              <a:gd name="connsiteX9" fmla="*/ 156024 w 363204"/>
              <a:gd name="connsiteY9" fmla="*/ 227007 h 371085"/>
              <a:gd name="connsiteX10" fmla="*/ 255052 w 363204"/>
              <a:gd name="connsiteY10" fmla="*/ 371085 h 371085"/>
              <a:gd name="connsiteX11" fmla="*/ 363204 w 363204"/>
              <a:gd name="connsiteY11" fmla="*/ 371085 h 371085"/>
              <a:gd name="connsiteX12" fmla="*/ 216148 w 363204"/>
              <a:gd name="connsiteY12" fmla="*/ 157129 h 371085"/>
              <a:gd name="connsiteX13" fmla="*/ 216156 w 363204"/>
              <a:gd name="connsiteY13" fmla="*/ 157129 h 371085"/>
              <a:gd name="connsiteX14" fmla="*/ 172269 w 363204"/>
              <a:gd name="connsiteY14" fmla="*/ 208129 h 371085"/>
              <a:gd name="connsiteX15" fmla="*/ 157902 w 363204"/>
              <a:gd name="connsiteY15" fmla="*/ 187585 h 371085"/>
              <a:gd name="connsiteX16" fmla="*/ 43588 w 363204"/>
              <a:gd name="connsiteY16" fmla="*/ 24115 h 371085"/>
              <a:gd name="connsiteX17" fmla="*/ 92803 w 363204"/>
              <a:gd name="connsiteY17" fmla="*/ 24115 h 371085"/>
              <a:gd name="connsiteX18" fmla="*/ 185056 w 363204"/>
              <a:gd name="connsiteY18" fmla="*/ 156040 h 371085"/>
              <a:gd name="connsiteX19" fmla="*/ 199423 w 363204"/>
              <a:gd name="connsiteY19" fmla="*/ 176584 h 371085"/>
              <a:gd name="connsiteX20" fmla="*/ 319341 w 363204"/>
              <a:gd name="connsiteY20" fmla="*/ 348067 h 371085"/>
              <a:gd name="connsiteX21" fmla="*/ 270126 w 363204"/>
              <a:gd name="connsiteY21" fmla="*/ 348067 h 371085"/>
              <a:gd name="connsiteX22" fmla="*/ 172269 w 363204"/>
              <a:gd name="connsiteY22" fmla="*/ 208137 h 371085"/>
              <a:gd name="connsiteX23" fmla="*/ 172269 w 363204"/>
              <a:gd name="connsiteY23" fmla="*/ 208129 h 37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3204" h="371085">
                <a:moveTo>
                  <a:pt x="216156" y="157129"/>
                </a:moveTo>
                <a:lnTo>
                  <a:pt x="351367" y="0"/>
                </a:lnTo>
                <a:lnTo>
                  <a:pt x="319326" y="0"/>
                </a:lnTo>
                <a:lnTo>
                  <a:pt x="201922" y="136433"/>
                </a:lnTo>
                <a:lnTo>
                  <a:pt x="108152" y="0"/>
                </a:lnTo>
                <a:lnTo>
                  <a:pt x="0" y="0"/>
                </a:lnTo>
                <a:lnTo>
                  <a:pt x="141798" y="206311"/>
                </a:lnTo>
                <a:lnTo>
                  <a:pt x="0" y="371085"/>
                </a:lnTo>
                <a:lnTo>
                  <a:pt x="32042" y="371085"/>
                </a:lnTo>
                <a:lnTo>
                  <a:pt x="156024" y="227007"/>
                </a:lnTo>
                <a:lnTo>
                  <a:pt x="255052" y="371085"/>
                </a:lnTo>
                <a:lnTo>
                  <a:pt x="363204" y="371085"/>
                </a:lnTo>
                <a:lnTo>
                  <a:pt x="216148" y="157129"/>
                </a:lnTo>
                <a:lnTo>
                  <a:pt x="216156" y="157129"/>
                </a:lnTo>
                <a:close/>
                <a:moveTo>
                  <a:pt x="172269" y="208129"/>
                </a:moveTo>
                <a:lnTo>
                  <a:pt x="157902" y="187585"/>
                </a:lnTo>
                <a:lnTo>
                  <a:pt x="43588" y="24115"/>
                </a:lnTo>
                <a:lnTo>
                  <a:pt x="92803" y="24115"/>
                </a:lnTo>
                <a:lnTo>
                  <a:pt x="185056" y="156040"/>
                </a:lnTo>
                <a:lnTo>
                  <a:pt x="199423" y="176584"/>
                </a:lnTo>
                <a:lnTo>
                  <a:pt x="319341" y="348067"/>
                </a:lnTo>
                <a:lnTo>
                  <a:pt x="270126" y="348067"/>
                </a:lnTo>
                <a:lnTo>
                  <a:pt x="172269" y="208137"/>
                </a:lnTo>
                <a:lnTo>
                  <a:pt x="172269" y="208129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  <a:gs pos="65000">
                <a:schemeClr val="accent2"/>
              </a:gs>
              <a:gs pos="35000">
                <a:schemeClr val="accent1"/>
              </a:gs>
            </a:gsLst>
            <a:lin ang="2700000" scaled="1"/>
            <a:tileRect/>
          </a:gradFill>
          <a:ln w="30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0E9092D3-D4EF-C2CB-4FE4-1388BBF2BB79}"/>
              </a:ext>
            </a:extLst>
          </p:cNvPr>
          <p:cNvSpPr/>
          <p:nvPr/>
        </p:nvSpPr>
        <p:spPr>
          <a:xfrm>
            <a:off x="7548857" y="2674163"/>
            <a:ext cx="562504" cy="562504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37ABA55B-D44F-BECB-8115-B18C49F596F5}"/>
              </a:ext>
            </a:extLst>
          </p:cNvPr>
          <p:cNvSpPr/>
          <p:nvPr/>
        </p:nvSpPr>
        <p:spPr>
          <a:xfrm>
            <a:off x="7516714" y="3736900"/>
            <a:ext cx="626790" cy="624111"/>
          </a:xfrm>
          <a:custGeom>
            <a:avLst/>
            <a:gdLst>
              <a:gd name="connsiteX0" fmla="*/ 626791 w 626790"/>
              <a:gd name="connsiteY0" fmla="*/ 313395 h 624111"/>
              <a:gd name="connsiteX1" fmla="*/ 313395 w 626790"/>
              <a:gd name="connsiteY1" fmla="*/ 0 h 624111"/>
              <a:gd name="connsiteX2" fmla="*/ 0 w 626790"/>
              <a:gd name="connsiteY2" fmla="*/ 313395 h 624111"/>
              <a:gd name="connsiteX3" fmla="*/ 265181 w 626790"/>
              <a:gd name="connsiteY3" fmla="*/ 622773 h 624111"/>
              <a:gd name="connsiteX4" fmla="*/ 265181 w 626790"/>
              <a:gd name="connsiteY4" fmla="*/ 404467 h 624111"/>
              <a:gd name="connsiteX5" fmla="*/ 184823 w 626790"/>
              <a:gd name="connsiteY5" fmla="*/ 404467 h 624111"/>
              <a:gd name="connsiteX6" fmla="*/ 184823 w 626790"/>
              <a:gd name="connsiteY6" fmla="*/ 313395 h 624111"/>
              <a:gd name="connsiteX7" fmla="*/ 265181 w 626790"/>
              <a:gd name="connsiteY7" fmla="*/ 313395 h 624111"/>
              <a:gd name="connsiteX8" fmla="*/ 265181 w 626790"/>
              <a:gd name="connsiteY8" fmla="*/ 243752 h 624111"/>
              <a:gd name="connsiteX9" fmla="*/ 383039 w 626790"/>
              <a:gd name="connsiteY9" fmla="*/ 121876 h 624111"/>
              <a:gd name="connsiteX10" fmla="*/ 452682 w 626790"/>
              <a:gd name="connsiteY10" fmla="*/ 128572 h 624111"/>
              <a:gd name="connsiteX11" fmla="*/ 452682 w 626790"/>
              <a:gd name="connsiteY11" fmla="*/ 204912 h 624111"/>
              <a:gd name="connsiteX12" fmla="*/ 413842 w 626790"/>
              <a:gd name="connsiteY12" fmla="*/ 204912 h 624111"/>
              <a:gd name="connsiteX13" fmla="*/ 362949 w 626790"/>
              <a:gd name="connsiteY13" fmla="*/ 254466 h 624111"/>
              <a:gd name="connsiteX14" fmla="*/ 362949 w 626790"/>
              <a:gd name="connsiteY14" fmla="*/ 313395 h 624111"/>
              <a:gd name="connsiteX15" fmla="*/ 450003 w 626790"/>
              <a:gd name="connsiteY15" fmla="*/ 313395 h 624111"/>
              <a:gd name="connsiteX16" fmla="*/ 436610 w 626790"/>
              <a:gd name="connsiteY16" fmla="*/ 404467 h 624111"/>
              <a:gd name="connsiteX17" fmla="*/ 362949 w 626790"/>
              <a:gd name="connsiteY17" fmla="*/ 404467 h 624111"/>
              <a:gd name="connsiteX18" fmla="*/ 362949 w 626790"/>
              <a:gd name="connsiteY18" fmla="*/ 624112 h 624111"/>
              <a:gd name="connsiteX19" fmla="*/ 626791 w 626790"/>
              <a:gd name="connsiteY19" fmla="*/ 313395 h 62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6790" h="624111">
                <a:moveTo>
                  <a:pt x="626791" y="313395"/>
                </a:moveTo>
                <a:cubicBezTo>
                  <a:pt x="626791" y="140626"/>
                  <a:pt x="486164" y="0"/>
                  <a:pt x="313395" y="0"/>
                </a:cubicBezTo>
                <a:cubicBezTo>
                  <a:pt x="140626" y="0"/>
                  <a:pt x="0" y="140626"/>
                  <a:pt x="0" y="313395"/>
                </a:cubicBezTo>
                <a:cubicBezTo>
                  <a:pt x="0" y="470093"/>
                  <a:pt x="115179" y="600005"/>
                  <a:pt x="265181" y="622773"/>
                </a:cubicBezTo>
                <a:lnTo>
                  <a:pt x="265181" y="404467"/>
                </a:lnTo>
                <a:lnTo>
                  <a:pt x="184823" y="404467"/>
                </a:lnTo>
                <a:lnTo>
                  <a:pt x="184823" y="313395"/>
                </a:lnTo>
                <a:lnTo>
                  <a:pt x="265181" y="313395"/>
                </a:lnTo>
                <a:lnTo>
                  <a:pt x="265181" y="243752"/>
                </a:lnTo>
                <a:cubicBezTo>
                  <a:pt x="265181" y="164733"/>
                  <a:pt x="312056" y="121876"/>
                  <a:pt x="383039" y="121876"/>
                </a:cubicBezTo>
                <a:cubicBezTo>
                  <a:pt x="417860" y="121876"/>
                  <a:pt x="452682" y="128572"/>
                  <a:pt x="452682" y="128572"/>
                </a:cubicBezTo>
                <a:lnTo>
                  <a:pt x="452682" y="204912"/>
                </a:lnTo>
                <a:lnTo>
                  <a:pt x="413842" y="204912"/>
                </a:lnTo>
                <a:cubicBezTo>
                  <a:pt x="375003" y="204912"/>
                  <a:pt x="362949" y="229020"/>
                  <a:pt x="362949" y="254466"/>
                </a:cubicBezTo>
                <a:lnTo>
                  <a:pt x="362949" y="313395"/>
                </a:lnTo>
                <a:lnTo>
                  <a:pt x="450003" y="313395"/>
                </a:lnTo>
                <a:lnTo>
                  <a:pt x="436610" y="404467"/>
                </a:lnTo>
                <a:lnTo>
                  <a:pt x="362949" y="404467"/>
                </a:lnTo>
                <a:lnTo>
                  <a:pt x="362949" y="624112"/>
                </a:lnTo>
                <a:cubicBezTo>
                  <a:pt x="511611" y="600005"/>
                  <a:pt x="626791" y="470093"/>
                  <a:pt x="626791" y="313395"/>
                </a:cubicBezTo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59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1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5400" dirty="0"/>
              <a:t>Overview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408533" y="1278321"/>
            <a:ext cx="11374934" cy="4831206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bg1"/>
                </a:solidFill>
              </a:rPr>
              <a:t>Git integration: side-by-side development, code reviews, and change tracking. 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bg1"/>
                </a:solidFill>
              </a:rPr>
              <a:t>Deployment Pipelines: development &gt; testing &gt; production.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bg1"/>
                </a:solidFill>
              </a:rPr>
              <a:t>Limitations &amp; Eccentric “Features</a:t>
            </a:r>
            <a:r>
              <a:rPr lang="en-US" sz="4000">
                <a:solidFill>
                  <a:schemeClr val="bg1"/>
                </a:solidFill>
              </a:rPr>
              <a:t>: things </a:t>
            </a:r>
            <a:r>
              <a:rPr lang="en-US" sz="4000" dirty="0">
                <a:solidFill>
                  <a:schemeClr val="bg1"/>
                </a:solidFill>
              </a:rPr>
              <a:t>that don’t quite work yet and how to work around them.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2628211-0206-1746-D7AC-A7A62C201F46}"/>
              </a:ext>
            </a:extLst>
          </p:cNvPr>
          <p:cNvSpPr txBox="1"/>
          <p:nvPr/>
        </p:nvSpPr>
        <p:spPr>
          <a:xfrm>
            <a:off x="3691054" y="747132"/>
            <a:ext cx="18473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endParaRPr lang="en-US" sz="1200" b="0" dirty="0">
              <a:solidFill>
                <a:schemeClr val="bg1"/>
              </a:solidFill>
              <a:latin typeface="IBM Plex Sans Medium" panose="020B0503050203000203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332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5400" dirty="0"/>
              <a:t>What is Git? 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7" y="1462204"/>
            <a:ext cx="5891794" cy="458197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bg1"/>
                </a:solidFill>
              </a:rPr>
              <a:t>Source control management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bg1"/>
                </a:solidFill>
              </a:rPr>
              <a:t>Enables collaboration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bg1"/>
                </a:solidFill>
              </a:rPr>
              <a:t>Captures version history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bg1"/>
                </a:solidFill>
              </a:rPr>
              <a:t>Continuous integration and continuous delivery (CI/CD)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2628211-0206-1746-D7AC-A7A62C201F46}"/>
              </a:ext>
            </a:extLst>
          </p:cNvPr>
          <p:cNvSpPr txBox="1"/>
          <p:nvPr/>
        </p:nvSpPr>
        <p:spPr>
          <a:xfrm>
            <a:off x="3691054" y="747132"/>
            <a:ext cx="18473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endParaRPr lang="en-US" sz="1200" b="0" dirty="0">
              <a:solidFill>
                <a:schemeClr val="bg1"/>
              </a:solidFill>
              <a:latin typeface="IBM Plex Sans Medium" panose="020B0503050203000203" pitchFamily="34" charset="0"/>
              <a:ea typeface="Roboto" panose="02000000000000000000" pitchFamily="2" charset="0"/>
            </a:endParaRPr>
          </a:p>
        </p:txBody>
      </p:sp>
      <p:pic>
        <p:nvPicPr>
          <p:cNvPr id="2" name="Picture 2" descr="Image result for ci/cd memes">
            <a:extLst>
              <a:ext uri="{FF2B5EF4-FFF2-40B4-BE49-F238E27FC236}">
                <a16:creationId xmlns:a16="http://schemas.microsoft.com/office/drawing/2014/main" id="{C8AD8EF4-4E9C-AB28-DBAE-9B15C2207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917" y="1575457"/>
            <a:ext cx="4742036" cy="42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0DF82D-D8FE-4B63-D5E7-C707F5C0EA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59" y="235971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15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11527297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sz="5400" dirty="0"/>
              <a:t>Why do we need CI/CD?</a:t>
            </a:r>
          </a:p>
        </p:txBody>
      </p:sp>
      <p:pic>
        <p:nvPicPr>
          <p:cNvPr id="3" name="Picture 8" descr="Image result for ci/cd memes">
            <a:extLst>
              <a:ext uri="{FF2B5EF4-FFF2-40B4-BE49-F238E27FC236}">
                <a16:creationId xmlns:a16="http://schemas.microsoft.com/office/drawing/2014/main" id="{121089CC-CE9E-8C41-2AD8-661D63F45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771" y="1221864"/>
            <a:ext cx="4048457" cy="514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6EB2F9-5461-769A-B53C-ADC700277A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59" y="235971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71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5400" dirty="0"/>
              <a:t>Code for Future You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4689987" y="1784554"/>
            <a:ext cx="7433187" cy="425962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</a:rPr>
              <a:t>Unfortunately, nobody is perfect.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</a:rPr>
              <a:t>Stakeholders change their minds.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</a:rPr>
              <a:t>Continuous delivery – for your stakeholders.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</a:rPr>
              <a:t>Co-development – for your development teams.</a:t>
            </a:r>
          </a:p>
        </p:txBody>
      </p:sp>
      <p:pic>
        <p:nvPicPr>
          <p:cNvPr id="3" name="Picture 8" descr="Image result for ci/cd memes">
            <a:extLst>
              <a:ext uri="{FF2B5EF4-FFF2-40B4-BE49-F238E27FC236}">
                <a16:creationId xmlns:a16="http://schemas.microsoft.com/office/drawing/2014/main" id="{121089CC-CE9E-8C41-2AD8-661D63F45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95" y="1208015"/>
            <a:ext cx="3615798" cy="459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0EB11E-D9F0-5691-3B40-A9CE47A3A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60" y="1347055"/>
            <a:ext cx="3743268" cy="37066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03D09B-2134-222D-FF00-50A7838EE0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59" y="235971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7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5400" dirty="0"/>
              <a:t>Key Git Concepts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132735" y="1208015"/>
            <a:ext cx="12059265" cy="5166311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chemeClr val="bg1"/>
                </a:solidFill>
              </a:rPr>
              <a:t>Branch</a:t>
            </a:r>
            <a:r>
              <a:rPr lang="en-US" sz="3600" dirty="0">
                <a:solidFill>
                  <a:schemeClr val="bg1"/>
                </a:solidFill>
              </a:rPr>
              <a:t> - copy of code where individuals make changes and run tests against code.</a:t>
            </a:r>
          </a:p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chemeClr val="bg1"/>
                </a:solidFill>
              </a:rPr>
              <a:t>Check out </a:t>
            </a:r>
            <a:r>
              <a:rPr lang="en-US" sz="3600" dirty="0">
                <a:solidFill>
                  <a:schemeClr val="bg1"/>
                </a:solidFill>
              </a:rPr>
              <a:t>- creates a new branch based on a specified branch.</a:t>
            </a:r>
          </a:p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chemeClr val="bg1"/>
                </a:solidFill>
              </a:rPr>
              <a:t>Stage</a:t>
            </a:r>
            <a:r>
              <a:rPr lang="en-US" sz="3600" dirty="0">
                <a:solidFill>
                  <a:schemeClr val="bg1"/>
                </a:solidFill>
              </a:rPr>
              <a:t> - select what changes you would like to apply to main.</a:t>
            </a:r>
          </a:p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chemeClr val="bg1"/>
                </a:solidFill>
              </a:rPr>
              <a:t>Commit</a:t>
            </a:r>
            <a:r>
              <a:rPr lang="en-US" sz="3600" dirty="0">
                <a:solidFill>
                  <a:schemeClr val="bg1"/>
                </a:solidFill>
              </a:rPr>
              <a:t> - send staged changes up to the remote branch.</a:t>
            </a:r>
          </a:p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chemeClr val="bg1"/>
                </a:solidFill>
              </a:rPr>
              <a:t>Pull Request </a:t>
            </a:r>
            <a:r>
              <a:rPr lang="en-US" sz="3600" dirty="0">
                <a:solidFill>
                  <a:schemeClr val="bg1"/>
                </a:solidFill>
              </a:rPr>
              <a:t>- process for peer review before code is merged back to the main branch.</a:t>
            </a:r>
          </a:p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chemeClr val="bg1"/>
                </a:solidFill>
              </a:rPr>
              <a:t>Merge</a:t>
            </a:r>
            <a:r>
              <a:rPr lang="en-US" sz="3600" dirty="0">
                <a:solidFill>
                  <a:schemeClr val="bg1"/>
                </a:solidFill>
              </a:rPr>
              <a:t> - grabs all the pieces of code from the branch and adds them to main.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399E6-BC40-2E62-F472-BC2EA04667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59" y="235971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01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5400" dirty="0"/>
              <a:t>Git Station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B92B6-178F-14B9-0E5B-571ABD741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47" y="1208015"/>
            <a:ext cx="11567160" cy="42699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840BC5-B7C3-E4C3-7682-7D7DCEAD7C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59" y="235971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0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5400" dirty="0"/>
              <a:t>Do I really NEED Pull Requests (PRs)?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7" y="1710813"/>
            <a:ext cx="6754424" cy="436552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/>
                </a:solidFill>
              </a:rPr>
              <a:t>PR is short-hand for Pull Request.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/>
                </a:solidFill>
              </a:rPr>
              <a:t>PRs allow for a final approval round before merging your code back into the main branch.</a:t>
            </a:r>
          </a:p>
          <a:p>
            <a:pPr>
              <a:lnSpc>
                <a:spcPct val="120000"/>
              </a:lnSpc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/>
                </a:solidFill>
              </a:rPr>
              <a:t>Allows for better coding standard maintenance and accountability.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E521D4-098D-0285-6B25-F1B8C8169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139" y="1859707"/>
            <a:ext cx="4271964" cy="31385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87B0BD-E189-47E8-5315-3A787116AC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59" y="235971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81383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09261daf-a6c8-4475-bfe4-e465f101f752" xsi:nil="true"/>
    <Provider xmlns="09261daf-a6c8-4475-bfe4-e465f101f752" xsi:nil="true"/>
    <Author0 xmlns="09261daf-a6c8-4475-bfe4-e465f101f752" xsi:nil="true"/>
    <TaxCatchAll xmlns="cfa6ec7d-b27d-4976-a2d2-0968bdeefb84" xsi:nil="true"/>
    <lcf76f155ced4ddcb4097134ff3c332f xmlns="09261daf-a6c8-4475-bfe4-e465f101f75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60C779E989E145AAD13EC3F1475DCA" ma:contentTypeVersion="18" ma:contentTypeDescription="Create a new document." ma:contentTypeScope="" ma:versionID="ce6efeaf834f4b358554b60f2b895b37">
  <xsd:schema xmlns:xsd="http://www.w3.org/2001/XMLSchema" xmlns:xs="http://www.w3.org/2001/XMLSchema" xmlns:p="http://schemas.microsoft.com/office/2006/metadata/properties" xmlns:ns2="09261daf-a6c8-4475-bfe4-e465f101f752" xmlns:ns3="cfa6ec7d-b27d-4976-a2d2-0968bdeefb84" targetNamespace="http://schemas.microsoft.com/office/2006/metadata/properties" ma:root="true" ma:fieldsID="462930a0818d808bb05122dc0199c47f" ns2:_="" ns3:_="">
    <xsd:import namespace="09261daf-a6c8-4475-bfe4-e465f101f752"/>
    <xsd:import namespace="cfa6ec7d-b27d-4976-a2d2-0968bdeefb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Provider" minOccurs="0"/>
                <xsd:element ref="ns2:Author0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61daf-a6c8-4475-bfe4-e465f101f7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rovider" ma:index="21" nillable="true" ma:displayName="Provider" ma:format="Dropdown" ma:internalName="Provider">
      <xsd:simpleType>
        <xsd:restriction base="dms:Text">
          <xsd:maxLength value="255"/>
        </xsd:restriction>
      </xsd:simpleType>
    </xsd:element>
    <xsd:element name="Author0" ma:index="22" nillable="true" ma:displayName="Author" ma:format="Dropdown" ma:internalName="Author0">
      <xsd:simpleType>
        <xsd:restriction base="dms:Text">
          <xsd:maxLength value="255"/>
        </xsd:restriction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f536e90f-a63c-417c-a397-dad62e02e2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6ec7d-b27d-4976-a2d2-0968bdeefb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e8b56304-9baf-48d2-b59c-545f107b0cc8}" ma:internalName="TaxCatchAll" ma:showField="CatchAllData" ma:web="cfa6ec7d-b27d-4976-a2d2-0968bdeefb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6BF29E-FAFE-4CC7-92B8-7C31EA33B3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C4FC86-36EB-457A-8FED-5E4FC52B771A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  <ds:schemaRef ds:uri="cfa6ec7d-b27d-4976-a2d2-0968bdeefb84"/>
    <ds:schemaRef ds:uri="09261daf-a6c8-4475-bfe4-e465f101f752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9D3B14C-940D-46D4-874C-896AE551E7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261daf-a6c8-4475-bfe4-e465f101f752"/>
    <ds:schemaRef ds:uri="cfa6ec7d-b27d-4976-a2d2-0968bdeefb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32814</TotalTime>
  <Words>960</Words>
  <Application>Microsoft Office PowerPoint</Application>
  <PresentationFormat>Widescreen</PresentationFormat>
  <Paragraphs>117</Paragraphs>
  <Slides>26</Slides>
  <Notes>23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IBM Plex Sans Medium</vt:lpstr>
      <vt:lpstr>Roboto</vt:lpstr>
      <vt:lpstr>IBM Plex Sans</vt:lpstr>
      <vt:lpstr>Arial</vt:lpstr>
      <vt:lpstr>Kanit SemiBold</vt:lpstr>
      <vt:lpstr>Wingdings</vt:lpstr>
      <vt:lpstr>Kanit Medium</vt:lpstr>
      <vt:lpstr>Roboto Regular</vt:lpstr>
      <vt:lpstr>Calibri</vt:lpstr>
      <vt:lpstr>Kanit Light</vt:lpstr>
      <vt:lpstr>Roboto Bold</vt:lpstr>
      <vt:lpstr>Calibri Light</vt:lpstr>
      <vt:lpstr>Redgate theme v2</vt:lpstr>
      <vt:lpstr>Microsoft Fabric   Time to Git CI/CD</vt:lpstr>
      <vt:lpstr>Kristyna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Hub Link</vt:lpstr>
      <vt:lpstr>PowerPoint Presentation</vt:lpstr>
      <vt:lpstr>PowerPoint Presentation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Kristyna Ferris</cp:lastModifiedBy>
  <cp:revision>60</cp:revision>
  <cp:lastPrinted>2015-12-02T11:41:23Z</cp:lastPrinted>
  <dcterms:created xsi:type="dcterms:W3CDTF">2015-11-25T13:50:45Z</dcterms:created>
  <dcterms:modified xsi:type="dcterms:W3CDTF">2024-11-07T15:30:44Z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20500.0000000000</vt:lpwstr>
  </property>
  <property fmtid="{D5CDD505-2E9C-101B-9397-08002B2CF9AE}" pid="3" name="ContentTypeId">
    <vt:lpwstr>0x0101003760C779E989E145AAD13EC3F1475DCA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ediaServiceImageTags">
    <vt:lpwstr/>
  </property>
</Properties>
</file>